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6"/>
  </p:notesMasterIdLst>
  <p:sldIdLst>
    <p:sldId id="256" r:id="rId2"/>
    <p:sldId id="274" r:id="rId3"/>
    <p:sldId id="277" r:id="rId4"/>
    <p:sldId id="290" r:id="rId5"/>
    <p:sldId id="266" r:id="rId6"/>
    <p:sldId id="287" r:id="rId7"/>
    <p:sldId id="284" r:id="rId8"/>
    <p:sldId id="282" r:id="rId9"/>
    <p:sldId id="291" r:id="rId10"/>
    <p:sldId id="293" r:id="rId11"/>
    <p:sldId id="292" r:id="rId12"/>
    <p:sldId id="288" r:id="rId13"/>
    <p:sldId id="275" r:id="rId14"/>
    <p:sldId id="29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A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D786E-FD35-4D88-888E-6822E9F56629}" v="204" dt="2024-12-19T09:51:21.073"/>
    <p1510:client id="{2BB5F7DD-2070-744B-91AC-8392FF04BDC4}" v="2265" dt="2024-12-19T08:51:19.944"/>
    <p1510:client id="{2F0969DD-2501-9416-4B4D-993FD8A50745}" v="112" dt="2024-12-18T18:45:57.343"/>
    <p1510:client id="{485700D3-7DC5-F0FF-7668-68A5281BC4EC}" v="86" dt="2024-12-19T08:12:47.558"/>
    <p1510:client id="{48772C7B-8744-6843-A826-DF05AE8ACD98}" v="31" dt="2024-12-19T08:15:14.369"/>
    <p1510:client id="{9C714C5C-E35E-4CDF-AD2D-BB02FCE023F1}" v="264" dt="2024-12-18T19:32:27.099"/>
    <p1510:client id="{A3E26F78-30E8-CE3B-AD35-08F743AB99AF}" v="478" dt="2024-12-19T00:17:37.472"/>
    <p1510:client id="{BD723DEB-B359-D748-A559-4398BEC6EFF5}" v="821" dt="2024-12-19T16:38:51.026"/>
    <p1510:client id="{EDE6B2B7-371A-300D-9970-4692E8A2BB32}" v="110" dt="2024-12-19T07:48:04.08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Goettle" userId="49f2de68-366b-4a25-9acc-4a6df32432f6" providerId="ADAL" clId="{2BB5F7DD-2070-744B-91AC-8392FF04BDC4}"/>
    <pc:docChg chg="undo custSel addSld delSld modSld sldOrd">
      <pc:chgData name="Marco Goettle" userId="49f2de68-366b-4a25-9acc-4a6df32432f6" providerId="ADAL" clId="{2BB5F7DD-2070-744B-91AC-8392FF04BDC4}" dt="2024-12-19T08:51:19.944" v="4031" actId="20577"/>
      <pc:docMkLst>
        <pc:docMk/>
      </pc:docMkLst>
      <pc:sldChg chg="addSp delSp modSp mod">
        <pc:chgData name="Marco Goettle" userId="49f2de68-366b-4a25-9acc-4a6df32432f6" providerId="ADAL" clId="{2BB5F7DD-2070-744B-91AC-8392FF04BDC4}" dt="2024-12-18T14:41:31.614" v="2113" actId="20577"/>
        <pc:sldMkLst>
          <pc:docMk/>
          <pc:sldMk cId="2565884264" sldId="256"/>
        </pc:sldMkLst>
        <pc:spChg chg="mod">
          <ac:chgData name="Marco Goettle" userId="49f2de68-366b-4a25-9acc-4a6df32432f6" providerId="ADAL" clId="{2BB5F7DD-2070-744B-91AC-8392FF04BDC4}" dt="2024-12-18T14:41:31.614" v="2113" actId="20577"/>
          <ac:spMkLst>
            <pc:docMk/>
            <pc:sldMk cId="2565884264" sldId="256"/>
            <ac:spMk id="2" creationId="{D8AC131D-FAAF-BAA4-72A3-60B883E17BED}"/>
          </ac:spMkLst>
        </pc:spChg>
        <pc:picChg chg="add del">
          <ac:chgData name="Marco Goettle" userId="49f2de68-366b-4a25-9acc-4a6df32432f6" providerId="ADAL" clId="{2BB5F7DD-2070-744B-91AC-8392FF04BDC4}" dt="2024-12-18T14:09:13.338" v="2017" actId="21"/>
          <ac:picMkLst>
            <pc:docMk/>
            <pc:sldMk cId="2565884264" sldId="256"/>
            <ac:picMk id="11" creationId="{F3855C42-1E9B-1FD8-DC5D-8219BAC09ECB}"/>
          </ac:picMkLst>
        </pc:picChg>
      </pc:sldChg>
      <pc:sldChg chg="delSp del mod">
        <pc:chgData name="Marco Goettle" userId="49f2de68-366b-4a25-9acc-4a6df32432f6" providerId="ADAL" clId="{2BB5F7DD-2070-744B-91AC-8392FF04BDC4}" dt="2024-12-18T14:34:18.405" v="2088" actId="2696"/>
        <pc:sldMkLst>
          <pc:docMk/>
          <pc:sldMk cId="4111755364" sldId="263"/>
        </pc:sldMkLst>
        <pc:grpChg chg="del">
          <ac:chgData name="Marco Goettle" userId="49f2de68-366b-4a25-9acc-4a6df32432f6" providerId="ADAL" clId="{2BB5F7DD-2070-744B-91AC-8392FF04BDC4}" dt="2024-12-18T14:29:03.252" v="2076" actId="21"/>
          <ac:grpSpMkLst>
            <pc:docMk/>
            <pc:sldMk cId="4111755364" sldId="263"/>
            <ac:grpSpMk id="40" creationId="{D152A100-B583-83C3-C9B1-5C97F5C93CEB}"/>
          </ac:grpSpMkLst>
        </pc:grpChg>
      </pc:sldChg>
      <pc:sldChg chg="setBg">
        <pc:chgData name="Marco Goettle" userId="49f2de68-366b-4a25-9acc-4a6df32432f6" providerId="ADAL" clId="{2BB5F7DD-2070-744B-91AC-8392FF04BDC4}" dt="2024-12-18T13:45:48.671" v="1966"/>
        <pc:sldMkLst>
          <pc:docMk/>
          <pc:sldMk cId="294681989" sldId="266"/>
        </pc:sldMkLst>
      </pc:sldChg>
      <pc:sldChg chg="addSp delSp modSp add del mod modClrScheme chgLayout">
        <pc:chgData name="Marco Goettle" userId="49f2de68-366b-4a25-9acc-4a6df32432f6" providerId="ADAL" clId="{2BB5F7DD-2070-744B-91AC-8392FF04BDC4}" dt="2024-12-18T13:42:24.020" v="1906" actId="2696"/>
        <pc:sldMkLst>
          <pc:docMk/>
          <pc:sldMk cId="1310947723" sldId="276"/>
        </pc:sldMkLst>
        <pc:spChg chg="mod ord">
          <ac:chgData name="Marco Goettle" userId="49f2de68-366b-4a25-9acc-4a6df32432f6" providerId="ADAL" clId="{2BB5F7DD-2070-744B-91AC-8392FF04BDC4}" dt="2024-12-18T13:35:53.667" v="1846" actId="700"/>
          <ac:spMkLst>
            <pc:docMk/>
            <pc:sldMk cId="1310947723" sldId="276"/>
            <ac:spMk id="2" creationId="{6C3C5B0F-4EA3-B11D-7500-A6EF482CA976}"/>
          </ac:spMkLst>
        </pc:spChg>
        <pc:spChg chg="del">
          <ac:chgData name="Marco Goettle" userId="49f2de68-366b-4a25-9acc-4a6df32432f6" providerId="ADAL" clId="{2BB5F7DD-2070-744B-91AC-8392FF04BDC4}" dt="2024-12-18T13:36:04.902" v="1849" actId="478"/>
          <ac:spMkLst>
            <pc:docMk/>
            <pc:sldMk cId="1310947723" sldId="276"/>
            <ac:spMk id="3" creationId="{CEEB3E05-4269-28F5-E483-899A181107C7}"/>
          </ac:spMkLst>
        </pc:spChg>
        <pc:spChg chg="add mod ord">
          <ac:chgData name="Marco Goettle" userId="49f2de68-366b-4a25-9acc-4a6df32432f6" providerId="ADAL" clId="{2BB5F7DD-2070-744B-91AC-8392FF04BDC4}" dt="2024-12-18T13:35:53.667" v="1846" actId="700"/>
          <ac:spMkLst>
            <pc:docMk/>
            <pc:sldMk cId="1310947723" sldId="276"/>
            <ac:spMk id="4" creationId="{77094A8C-5C29-424E-D3B0-81DAE75602F8}"/>
          </ac:spMkLst>
        </pc:spChg>
        <pc:spChg chg="add del mod ord">
          <ac:chgData name="Marco Goettle" userId="49f2de68-366b-4a25-9acc-4a6df32432f6" providerId="ADAL" clId="{2BB5F7DD-2070-744B-91AC-8392FF04BDC4}" dt="2024-12-18T13:37:54.237" v="1863"/>
          <ac:spMkLst>
            <pc:docMk/>
            <pc:sldMk cId="1310947723" sldId="276"/>
            <ac:spMk id="5" creationId="{1A4BB44F-BF68-6FC1-4CEF-671B700419E9}"/>
          </ac:spMkLst>
        </pc:spChg>
        <pc:spChg chg="add mod">
          <ac:chgData name="Marco Goettle" userId="49f2de68-366b-4a25-9acc-4a6df32432f6" providerId="ADAL" clId="{2BB5F7DD-2070-744B-91AC-8392FF04BDC4}" dt="2024-12-18T13:37:23.392" v="1858" actId="14100"/>
          <ac:spMkLst>
            <pc:docMk/>
            <pc:sldMk cId="1310947723" sldId="276"/>
            <ac:spMk id="6" creationId="{BAF1B8BD-311A-E863-0EA0-5CA25F494CD4}"/>
          </ac:spMkLst>
        </pc:spChg>
        <pc:spChg chg="del">
          <ac:chgData name="Marco Goettle" userId="49f2de68-366b-4a25-9acc-4a6df32432f6" providerId="ADAL" clId="{2BB5F7DD-2070-744B-91AC-8392FF04BDC4}" dt="2024-12-18T13:36:08.377" v="1850" actId="478"/>
          <ac:spMkLst>
            <pc:docMk/>
            <pc:sldMk cId="1310947723" sldId="276"/>
            <ac:spMk id="8" creationId="{343EE115-AE5F-6D4F-FBF1-800C8CCC7248}"/>
          </ac:spMkLst>
        </pc:spChg>
        <pc:spChg chg="add mod">
          <ac:chgData name="Marco Goettle" userId="49f2de68-366b-4a25-9acc-4a6df32432f6" providerId="ADAL" clId="{2BB5F7DD-2070-744B-91AC-8392FF04BDC4}" dt="2024-12-18T13:37:41.150" v="1861" actId="1076"/>
          <ac:spMkLst>
            <pc:docMk/>
            <pc:sldMk cId="1310947723" sldId="276"/>
            <ac:spMk id="9" creationId="{FDE4AE01-F24C-F16B-9F2B-C0D8D4C8BB01}"/>
          </ac:spMkLst>
        </pc:spChg>
        <pc:spChg chg="add mod">
          <ac:chgData name="Marco Goettle" userId="49f2de68-366b-4a25-9acc-4a6df32432f6" providerId="ADAL" clId="{2BB5F7DD-2070-744B-91AC-8392FF04BDC4}" dt="2024-12-18T13:37:28.401" v="1860" actId="14100"/>
          <ac:spMkLst>
            <pc:docMk/>
            <pc:sldMk cId="1310947723" sldId="276"/>
            <ac:spMk id="10" creationId="{AD829FC7-D7E8-AF66-6F65-240A075624B3}"/>
          </ac:spMkLst>
        </pc:spChg>
        <pc:spChg chg="add mod">
          <ac:chgData name="Marco Goettle" userId="49f2de68-366b-4a25-9acc-4a6df32432f6" providerId="ADAL" clId="{2BB5F7DD-2070-744B-91AC-8392FF04BDC4}" dt="2024-12-18T13:37:44.415" v="1862" actId="1076"/>
          <ac:spMkLst>
            <pc:docMk/>
            <pc:sldMk cId="1310947723" sldId="276"/>
            <ac:spMk id="11" creationId="{8B264A7A-810B-CA6F-4272-0B3E6E5C141B}"/>
          </ac:spMkLst>
        </pc:spChg>
        <pc:spChg chg="add mod">
          <ac:chgData name="Marco Goettle" userId="49f2de68-366b-4a25-9acc-4a6df32432f6" providerId="ADAL" clId="{2BB5F7DD-2070-744B-91AC-8392FF04BDC4}" dt="2024-12-18T13:38:18.046" v="1868" actId="1076"/>
          <ac:spMkLst>
            <pc:docMk/>
            <pc:sldMk cId="1310947723" sldId="276"/>
            <ac:spMk id="12" creationId="{BAACEB76-36FD-27D4-2158-AA698EE32301}"/>
          </ac:spMkLst>
        </pc:spChg>
        <pc:spChg chg="del mod">
          <ac:chgData name="Marco Goettle" userId="49f2de68-366b-4a25-9acc-4a6df32432f6" providerId="ADAL" clId="{2BB5F7DD-2070-744B-91AC-8392FF04BDC4}" dt="2024-12-18T13:36:02.121" v="1848" actId="478"/>
          <ac:spMkLst>
            <pc:docMk/>
            <pc:sldMk cId="1310947723" sldId="276"/>
            <ac:spMk id="13" creationId="{219001F6-E680-C095-D935-DA058CDE0FB8}"/>
          </ac:spMkLst>
        </pc:spChg>
        <pc:spChg chg="del">
          <ac:chgData name="Marco Goettle" userId="49f2de68-366b-4a25-9acc-4a6df32432f6" providerId="ADAL" clId="{2BB5F7DD-2070-744B-91AC-8392FF04BDC4}" dt="2024-12-18T13:36:12.552" v="1851" actId="478"/>
          <ac:spMkLst>
            <pc:docMk/>
            <pc:sldMk cId="1310947723" sldId="276"/>
            <ac:spMk id="14" creationId="{262A1073-9771-E536-9AFB-38069EA0B6D2}"/>
          </ac:spMkLst>
        </pc:spChg>
        <pc:picChg chg="del">
          <ac:chgData name="Marco Goettle" userId="49f2de68-366b-4a25-9acc-4a6df32432f6" providerId="ADAL" clId="{2BB5F7DD-2070-744B-91AC-8392FF04BDC4}" dt="2024-12-18T13:36:53.219" v="1852" actId="478"/>
          <ac:picMkLst>
            <pc:docMk/>
            <pc:sldMk cId="1310947723" sldId="276"/>
            <ac:picMk id="7" creationId="{1DCDF6F5-B88C-E751-03FE-346743A72182}"/>
          </ac:picMkLst>
        </pc:picChg>
        <pc:picChg chg="add mod">
          <ac:chgData name="Marco Goettle" userId="49f2de68-366b-4a25-9acc-4a6df32432f6" providerId="ADAL" clId="{2BB5F7DD-2070-744B-91AC-8392FF04BDC4}" dt="2024-12-18T13:38:13.189" v="1867" actId="1076"/>
          <ac:picMkLst>
            <pc:docMk/>
            <pc:sldMk cId="1310947723" sldId="276"/>
            <ac:picMk id="15" creationId="{AAF39F0B-AD50-11C1-8E8D-AD57D7E4938A}"/>
          </ac:picMkLst>
        </pc:picChg>
      </pc:sldChg>
      <pc:sldChg chg="addSp delSp modSp mod">
        <pc:chgData name="Marco Goettle" userId="49f2de68-366b-4a25-9acc-4a6df32432f6" providerId="ADAL" clId="{2BB5F7DD-2070-744B-91AC-8392FF04BDC4}" dt="2024-12-18T13:42:18.867" v="1905" actId="1076"/>
        <pc:sldMkLst>
          <pc:docMk/>
          <pc:sldMk cId="4247385626" sldId="277"/>
        </pc:sldMkLst>
        <pc:spChg chg="add mod">
          <ac:chgData name="Marco Goettle" userId="49f2de68-366b-4a25-9acc-4a6df32432f6" providerId="ADAL" clId="{2BB5F7DD-2070-744B-91AC-8392FF04BDC4}" dt="2024-12-18T13:42:17.647" v="1903" actId="21"/>
          <ac:spMkLst>
            <pc:docMk/>
            <pc:sldMk cId="4247385626" sldId="277"/>
            <ac:spMk id="3" creationId="{7F13886A-35A7-5AAE-E2DE-1D4D754209C8}"/>
          </ac:spMkLst>
        </pc:spChg>
        <pc:spChg chg="mod">
          <ac:chgData name="Marco Goettle" userId="49f2de68-366b-4a25-9acc-4a6df32432f6" providerId="ADAL" clId="{2BB5F7DD-2070-744B-91AC-8392FF04BDC4}" dt="2024-12-18T13:42:18.867" v="1905" actId="1076"/>
          <ac:spMkLst>
            <pc:docMk/>
            <pc:sldMk cId="4247385626" sldId="277"/>
            <ac:spMk id="4" creationId="{5930AF9A-30AE-7FDE-D6CC-5C518F77F245}"/>
          </ac:spMkLst>
        </pc:spChg>
        <pc:spChg chg="add del mod">
          <ac:chgData name="Marco Goettle" userId="49f2de68-366b-4a25-9acc-4a6df32432f6" providerId="ADAL" clId="{2BB5F7DD-2070-744B-91AC-8392FF04BDC4}" dt="2024-12-18T13:42:14.519" v="1900" actId="1076"/>
          <ac:spMkLst>
            <pc:docMk/>
            <pc:sldMk cId="4247385626" sldId="277"/>
            <ac:spMk id="5" creationId="{A912FE08-5912-324A-8C9E-8AB428D4783A}"/>
          </ac:spMkLst>
        </pc:spChg>
        <pc:spChg chg="add del mod">
          <ac:chgData name="Marco Goettle" userId="49f2de68-366b-4a25-9acc-4a6df32432f6" providerId="ADAL" clId="{2BB5F7DD-2070-744B-91AC-8392FF04BDC4}" dt="2024-12-18T13:42:11.076" v="1893" actId="1076"/>
          <ac:spMkLst>
            <pc:docMk/>
            <pc:sldMk cId="4247385626" sldId="277"/>
            <ac:spMk id="7" creationId="{CC87E005-7DB1-6C8A-E507-57C2ED5A6982}"/>
          </ac:spMkLst>
        </pc:spChg>
        <pc:spChg chg="add del">
          <ac:chgData name="Marco Goettle" userId="49f2de68-366b-4a25-9acc-4a6df32432f6" providerId="ADAL" clId="{2BB5F7DD-2070-744B-91AC-8392FF04BDC4}" dt="2024-12-18T13:42:18.428" v="1904" actId="21"/>
          <ac:spMkLst>
            <pc:docMk/>
            <pc:sldMk cId="4247385626" sldId="277"/>
            <ac:spMk id="16" creationId="{6194D73B-52EA-8939-2365-4668E4ED71A1}"/>
          </ac:spMkLst>
        </pc:spChg>
      </pc:sldChg>
      <pc:sldChg chg="addSp delSp modSp del mod">
        <pc:chgData name="Marco Goettle" userId="49f2de68-366b-4a25-9acc-4a6df32432f6" providerId="ADAL" clId="{2BB5F7DD-2070-744B-91AC-8392FF04BDC4}" dt="2024-12-18T13:44:20.724" v="1963" actId="2696"/>
        <pc:sldMkLst>
          <pc:docMk/>
          <pc:sldMk cId="628642514" sldId="278"/>
        </pc:sldMkLst>
        <pc:spChg chg="add mod">
          <ac:chgData name="Marco Goettle" userId="49f2de68-366b-4a25-9acc-4a6df32432f6" providerId="ADAL" clId="{2BB5F7DD-2070-744B-91AC-8392FF04BDC4}" dt="2024-12-18T13:43:46.742" v="1955" actId="21"/>
          <ac:spMkLst>
            <pc:docMk/>
            <pc:sldMk cId="628642514" sldId="278"/>
            <ac:spMk id="4" creationId="{1DB84E45-C5B0-0BC8-9F7E-6C4389D28C10}"/>
          </ac:spMkLst>
        </pc:spChg>
        <pc:picChg chg="del">
          <ac:chgData name="Marco Goettle" userId="49f2de68-366b-4a25-9acc-4a6df32432f6" providerId="ADAL" clId="{2BB5F7DD-2070-744B-91AC-8392FF04BDC4}" dt="2024-12-18T13:43:46.742" v="1955" actId="21"/>
          <ac:picMkLst>
            <pc:docMk/>
            <pc:sldMk cId="628642514" sldId="278"/>
            <ac:picMk id="7" creationId="{326C55DE-06BC-1A4A-69A5-D44B5C046C12}"/>
          </ac:picMkLst>
        </pc:picChg>
      </pc:sldChg>
      <pc:sldChg chg="del">
        <pc:chgData name="Marco Goettle" userId="49f2de68-366b-4a25-9acc-4a6df32432f6" providerId="ADAL" clId="{2BB5F7DD-2070-744B-91AC-8392FF04BDC4}" dt="2024-12-18T14:28:40.376" v="2064" actId="2696"/>
        <pc:sldMkLst>
          <pc:docMk/>
          <pc:sldMk cId="3926373834" sldId="279"/>
        </pc:sldMkLst>
      </pc:sldChg>
      <pc:sldChg chg="del">
        <pc:chgData name="Marco Goettle" userId="49f2de68-366b-4a25-9acc-4a6df32432f6" providerId="ADAL" clId="{2BB5F7DD-2070-744B-91AC-8392FF04BDC4}" dt="2024-12-18T13:29:07.751" v="1799" actId="2696"/>
        <pc:sldMkLst>
          <pc:docMk/>
          <pc:sldMk cId="4060904495" sldId="280"/>
        </pc:sldMkLst>
      </pc:sldChg>
      <pc:sldChg chg="addSp delSp modSp del mod setBg delDesignElem chgLayout">
        <pc:chgData name="Marco Goettle" userId="49f2de68-366b-4a25-9acc-4a6df32432f6" providerId="ADAL" clId="{2BB5F7DD-2070-744B-91AC-8392FF04BDC4}" dt="2024-12-18T11:51:05.809" v="91" actId="2696"/>
        <pc:sldMkLst>
          <pc:docMk/>
          <pc:sldMk cId="2884503356" sldId="281"/>
        </pc:sldMkLst>
        <pc:spChg chg="add del mod ord">
          <ac:chgData name="Marco Goettle" userId="49f2de68-366b-4a25-9acc-4a6df32432f6" providerId="ADAL" clId="{2BB5F7DD-2070-744B-91AC-8392FF04BDC4}" dt="2024-12-18T11:50:41.017" v="74" actId="1076"/>
          <ac:spMkLst>
            <pc:docMk/>
            <pc:sldMk cId="2884503356" sldId="281"/>
            <ac:spMk id="2" creationId="{4C650B67-8FB4-3B1B-69D4-284BFA6AF8BA}"/>
          </ac:spMkLst>
        </pc:spChg>
        <pc:spChg chg="add del mod">
          <ac:chgData name="Marco Goettle" userId="49f2de68-366b-4a25-9acc-4a6df32432f6" providerId="ADAL" clId="{2BB5F7DD-2070-744B-91AC-8392FF04BDC4}" dt="2024-12-18T11:41:27.354" v="16" actId="478"/>
          <ac:spMkLst>
            <pc:docMk/>
            <pc:sldMk cId="2884503356" sldId="281"/>
            <ac:spMk id="3" creationId="{C8C7DDCF-E136-5317-2246-2B2DCBAAABDD}"/>
          </ac:spMkLst>
        </pc:spChg>
        <pc:spChg chg="add del mod ord">
          <ac:chgData name="Marco Goettle" userId="49f2de68-366b-4a25-9acc-4a6df32432f6" providerId="ADAL" clId="{2BB5F7DD-2070-744B-91AC-8392FF04BDC4}" dt="2024-12-18T11:41:56.323" v="18" actId="700"/>
          <ac:spMkLst>
            <pc:docMk/>
            <pc:sldMk cId="2884503356" sldId="281"/>
            <ac:spMk id="4" creationId="{D41326EF-9BBD-5415-7285-DF79EB7BF1CF}"/>
          </ac:spMkLst>
        </pc:spChg>
        <pc:spChg chg="add del mod">
          <ac:chgData name="Marco Goettle" userId="49f2de68-366b-4a25-9acc-4a6df32432f6" providerId="ADAL" clId="{2BB5F7DD-2070-744B-91AC-8392FF04BDC4}" dt="2024-12-18T11:47:17.533" v="21" actId="478"/>
          <ac:spMkLst>
            <pc:docMk/>
            <pc:sldMk cId="2884503356" sldId="281"/>
            <ac:spMk id="5" creationId="{44231AB8-C5A2-8127-59B5-6FE1DB381FAA}"/>
          </ac:spMkLst>
        </pc:spChg>
        <pc:spChg chg="add mod">
          <ac:chgData name="Marco Goettle" userId="49f2de68-366b-4a25-9acc-4a6df32432f6" providerId="ADAL" clId="{2BB5F7DD-2070-744B-91AC-8392FF04BDC4}" dt="2024-12-18T11:48:05.548" v="25" actId="767"/>
          <ac:spMkLst>
            <pc:docMk/>
            <pc:sldMk cId="2884503356" sldId="281"/>
            <ac:spMk id="6" creationId="{ADC7CED9-D2BA-6963-17F4-5EF30D7601B7}"/>
          </ac:spMkLst>
        </pc:spChg>
        <pc:spChg chg="add del">
          <ac:chgData name="Marco Goettle" userId="49f2de68-366b-4a25-9acc-4a6df32432f6" providerId="ADAL" clId="{2BB5F7DD-2070-744B-91AC-8392FF04BDC4}" dt="2024-12-18T11:41:56.323" v="18" actId="700"/>
          <ac:spMkLst>
            <pc:docMk/>
            <pc:sldMk cId="2884503356" sldId="281"/>
            <ac:spMk id="8" creationId="{CFBF78EC-7AA1-ED89-6CA2-24734627D10F}"/>
          </ac:spMkLst>
        </pc:spChg>
        <pc:spChg chg="add del mod">
          <ac:chgData name="Marco Goettle" userId="49f2de68-366b-4a25-9acc-4a6df32432f6" providerId="ADAL" clId="{2BB5F7DD-2070-744B-91AC-8392FF04BDC4}" dt="2024-12-18T11:50:39.183" v="73" actId="21"/>
          <ac:spMkLst>
            <pc:docMk/>
            <pc:sldMk cId="2884503356" sldId="281"/>
            <ac:spMk id="9" creationId="{11EDE903-F948-1AC6-55B4-62F67ECEEB14}"/>
          </ac:spMkLst>
        </pc:spChg>
        <pc:spChg chg="add del mod">
          <ac:chgData name="Marco Goettle" userId="49f2de68-366b-4a25-9acc-4a6df32432f6" providerId="ADAL" clId="{2BB5F7DD-2070-744B-91AC-8392FF04BDC4}" dt="2024-12-18T11:48:12.442" v="27" actId="478"/>
          <ac:spMkLst>
            <pc:docMk/>
            <pc:sldMk cId="2884503356" sldId="281"/>
            <ac:spMk id="10" creationId="{E4315FA4-646C-6628-DAC2-D97F7BD717B9}"/>
          </ac:spMkLst>
        </pc:spChg>
        <pc:spChg chg="add del">
          <ac:chgData name="Marco Goettle" userId="49f2de68-366b-4a25-9acc-4a6df32432f6" providerId="ADAL" clId="{2BB5F7DD-2070-744B-91AC-8392FF04BDC4}" dt="2024-12-18T11:41:56.323" v="18" actId="700"/>
          <ac:spMkLst>
            <pc:docMk/>
            <pc:sldMk cId="2884503356" sldId="281"/>
            <ac:spMk id="27" creationId="{AC7AD936-C4A0-ED93-524F-8FE122FBE454}"/>
          </ac:spMkLst>
        </pc:spChg>
        <pc:spChg chg="add del">
          <ac:chgData name="Marco Goettle" userId="49f2de68-366b-4a25-9acc-4a6df32432f6" providerId="ADAL" clId="{2BB5F7DD-2070-744B-91AC-8392FF04BDC4}" dt="2024-12-18T11:41:56.323" v="18" actId="700"/>
          <ac:spMkLst>
            <pc:docMk/>
            <pc:sldMk cId="2884503356" sldId="281"/>
            <ac:spMk id="28" creationId="{12434E84-46EA-5D69-8208-E72D449CA63C}"/>
          </ac:spMkLst>
        </pc:spChg>
      </pc:sldChg>
      <pc:sldChg chg="modSp mod">
        <pc:chgData name="Marco Goettle" userId="49f2de68-366b-4a25-9acc-4a6df32432f6" providerId="ADAL" clId="{2BB5F7DD-2070-744B-91AC-8392FF04BDC4}" dt="2024-12-18T12:40:56.117" v="1673" actId="20577"/>
        <pc:sldMkLst>
          <pc:docMk/>
          <pc:sldMk cId="2081481151" sldId="282"/>
        </pc:sldMkLst>
        <pc:spChg chg="mod">
          <ac:chgData name="Marco Goettle" userId="49f2de68-366b-4a25-9acc-4a6df32432f6" providerId="ADAL" clId="{2BB5F7DD-2070-744B-91AC-8392FF04BDC4}" dt="2024-12-18T12:40:56.117" v="1673" actId="20577"/>
          <ac:spMkLst>
            <pc:docMk/>
            <pc:sldMk cId="2081481151" sldId="282"/>
            <ac:spMk id="2" creationId="{7682149E-EBA1-FAA0-1DC3-67A3350D09D0}"/>
          </ac:spMkLst>
        </pc:spChg>
      </pc:sldChg>
      <pc:sldChg chg="addSp delSp modSp mod">
        <pc:chgData name="Marco Goettle" userId="49f2de68-366b-4a25-9acc-4a6df32432f6" providerId="ADAL" clId="{2BB5F7DD-2070-744B-91AC-8392FF04BDC4}" dt="2024-12-18T14:09:44.370" v="2023" actId="478"/>
        <pc:sldMkLst>
          <pc:docMk/>
          <pc:sldMk cId="909449313" sldId="284"/>
        </pc:sldMkLst>
        <pc:spChg chg="mod">
          <ac:chgData name="Marco Goettle" userId="49f2de68-366b-4a25-9acc-4a6df32432f6" providerId="ADAL" clId="{2BB5F7DD-2070-744B-91AC-8392FF04BDC4}" dt="2024-12-18T12:40:44.272" v="1662" actId="20577"/>
          <ac:spMkLst>
            <pc:docMk/>
            <pc:sldMk cId="909449313" sldId="284"/>
            <ac:spMk id="2" creationId="{C477C085-AABB-A8F4-7F64-42F6ADFEE60A}"/>
          </ac:spMkLst>
        </pc:spChg>
        <pc:spChg chg="mod">
          <ac:chgData name="Marco Goettle" userId="49f2de68-366b-4a25-9acc-4a6df32432f6" providerId="ADAL" clId="{2BB5F7DD-2070-744B-91AC-8392FF04BDC4}" dt="2024-12-18T14:07:50.674" v="2015" actId="164"/>
          <ac:spMkLst>
            <pc:docMk/>
            <pc:sldMk cId="909449313" sldId="284"/>
            <ac:spMk id="34" creationId="{2F8876B8-CF29-F96C-71E7-A524A09F0CBD}"/>
          </ac:spMkLst>
        </pc:spChg>
        <pc:spChg chg="mod">
          <ac:chgData name="Marco Goettle" userId="49f2de68-366b-4a25-9acc-4a6df32432f6" providerId="ADAL" clId="{2BB5F7DD-2070-744B-91AC-8392FF04BDC4}" dt="2024-12-18T14:07:50.674" v="2015" actId="164"/>
          <ac:spMkLst>
            <pc:docMk/>
            <pc:sldMk cId="909449313" sldId="284"/>
            <ac:spMk id="35" creationId="{340A4CB1-3171-696B-A196-221C4A0CA698}"/>
          </ac:spMkLst>
        </pc:spChg>
        <pc:grpChg chg="add mod">
          <ac:chgData name="Marco Goettle" userId="49f2de68-366b-4a25-9acc-4a6df32432f6" providerId="ADAL" clId="{2BB5F7DD-2070-744B-91AC-8392FF04BDC4}" dt="2024-12-18T14:07:50.674" v="2015" actId="164"/>
          <ac:grpSpMkLst>
            <pc:docMk/>
            <pc:sldMk cId="909449313" sldId="284"/>
            <ac:grpSpMk id="3" creationId="{B0F29130-2B79-CFD4-C897-294B74D9FF73}"/>
          </ac:grpSpMkLst>
        </pc:grpChg>
        <pc:picChg chg="add del mod">
          <ac:chgData name="Marco Goettle" userId="49f2de68-366b-4a25-9acc-4a6df32432f6" providerId="ADAL" clId="{2BB5F7DD-2070-744B-91AC-8392FF04BDC4}" dt="2024-12-18T14:09:44.370" v="2023" actId="478"/>
          <ac:picMkLst>
            <pc:docMk/>
            <pc:sldMk cId="909449313" sldId="284"/>
            <ac:picMk id="5" creationId="{0FE2BCCA-6DD7-3659-D63F-DC7B89145148}"/>
          </ac:picMkLst>
        </pc:picChg>
      </pc:sldChg>
      <pc:sldChg chg="add del">
        <pc:chgData name="Marco Goettle" userId="49f2de68-366b-4a25-9acc-4a6df32432f6" providerId="ADAL" clId="{2BB5F7DD-2070-744B-91AC-8392FF04BDC4}" dt="2024-12-18T11:51:13.789" v="93" actId="2696"/>
        <pc:sldMkLst>
          <pc:docMk/>
          <pc:sldMk cId="2837621260" sldId="285"/>
        </pc:sldMkLst>
      </pc:sldChg>
      <pc:sldChg chg="addSp delSp modSp add del mod ord setBg">
        <pc:chgData name="Marco Goettle" userId="49f2de68-366b-4a25-9acc-4a6df32432f6" providerId="ADAL" clId="{2BB5F7DD-2070-744B-91AC-8392FF04BDC4}" dt="2024-12-18T12:40:32.868" v="1642" actId="2696"/>
        <pc:sldMkLst>
          <pc:docMk/>
          <pc:sldMk cId="767645307" sldId="286"/>
        </pc:sldMkLst>
        <pc:spChg chg="del mod">
          <ac:chgData name="Marco Goettle" userId="49f2de68-366b-4a25-9acc-4a6df32432f6" providerId="ADAL" clId="{2BB5F7DD-2070-744B-91AC-8392FF04BDC4}" dt="2024-12-18T12:37:11.605" v="1591" actId="478"/>
          <ac:spMkLst>
            <pc:docMk/>
            <pc:sldMk cId="767645307" sldId="286"/>
            <ac:spMk id="2" creationId="{6A7C99DB-C78B-5C54-37A7-9E377DE38842}"/>
          </ac:spMkLst>
        </pc:spChg>
        <pc:spChg chg="add del mod">
          <ac:chgData name="Marco Goettle" userId="49f2de68-366b-4a25-9acc-4a6df32432f6" providerId="ADAL" clId="{2BB5F7DD-2070-744B-91AC-8392FF04BDC4}" dt="2024-12-18T12:40:08.287" v="1636" actId="21"/>
          <ac:spMkLst>
            <pc:docMk/>
            <pc:sldMk cId="767645307" sldId="286"/>
            <ac:spMk id="3" creationId="{B2F8C193-A989-EA58-65BD-B7F0E86CB41B}"/>
          </ac:spMkLst>
        </pc:spChg>
        <pc:spChg chg="add del mod">
          <ac:chgData name="Marco Goettle" userId="49f2de68-366b-4a25-9acc-4a6df32432f6" providerId="ADAL" clId="{2BB5F7DD-2070-744B-91AC-8392FF04BDC4}" dt="2024-12-18T12:40:15.916" v="1638" actId="21"/>
          <ac:spMkLst>
            <pc:docMk/>
            <pc:sldMk cId="767645307" sldId="286"/>
            <ac:spMk id="4" creationId="{20466FFA-8203-DD5F-1C81-6AE97E2492D8}"/>
          </ac:spMkLst>
        </pc:spChg>
        <pc:spChg chg="add del mod">
          <ac:chgData name="Marco Goettle" userId="49f2de68-366b-4a25-9acc-4a6df32432f6" providerId="ADAL" clId="{2BB5F7DD-2070-744B-91AC-8392FF04BDC4}" dt="2024-12-18T12:40:24.162" v="1640" actId="21"/>
          <ac:spMkLst>
            <pc:docMk/>
            <pc:sldMk cId="767645307" sldId="286"/>
            <ac:spMk id="5" creationId="{24BA8CAE-1905-1C89-551E-8055E3A35A84}"/>
          </ac:spMkLst>
        </pc:spChg>
        <pc:spChg chg="add del mod">
          <ac:chgData name="Marco Goettle" userId="49f2de68-366b-4a25-9acc-4a6df32432f6" providerId="ADAL" clId="{2BB5F7DD-2070-744B-91AC-8392FF04BDC4}" dt="2024-12-18T12:36:53.972" v="1586"/>
          <ac:spMkLst>
            <pc:docMk/>
            <pc:sldMk cId="767645307" sldId="286"/>
            <ac:spMk id="6" creationId="{0F77EE11-9456-1EBE-B105-776499DD3534}"/>
          </ac:spMkLst>
        </pc:spChg>
        <pc:spChg chg="add del mod">
          <ac:chgData name="Marco Goettle" userId="49f2de68-366b-4a25-9acc-4a6df32432f6" providerId="ADAL" clId="{2BB5F7DD-2070-744B-91AC-8392FF04BDC4}" dt="2024-12-18T12:37:17.363" v="1592" actId="478"/>
          <ac:spMkLst>
            <pc:docMk/>
            <pc:sldMk cId="767645307" sldId="286"/>
            <ac:spMk id="9" creationId="{0852DB17-F3E2-BAA2-7A67-1CA8EB72E663}"/>
          </ac:spMkLst>
        </pc:spChg>
        <pc:spChg chg="mod">
          <ac:chgData name="Marco Goettle" userId="49f2de68-366b-4a25-9acc-4a6df32432f6" providerId="ADAL" clId="{2BB5F7DD-2070-744B-91AC-8392FF04BDC4}" dt="2024-12-18T12:37:06.037" v="1587" actId="14100"/>
          <ac:spMkLst>
            <pc:docMk/>
            <pc:sldMk cId="767645307" sldId="286"/>
            <ac:spMk id="10" creationId="{4490B435-450A-3E1A-629A-E42D6DD3B216}"/>
          </ac:spMkLst>
        </pc:spChg>
        <pc:spChg chg="add del mod">
          <ac:chgData name="Marco Goettle" userId="49f2de68-366b-4a25-9acc-4a6df32432f6" providerId="ADAL" clId="{2BB5F7DD-2070-744B-91AC-8392FF04BDC4}" dt="2024-12-18T12:37:29.994" v="1594" actId="478"/>
          <ac:spMkLst>
            <pc:docMk/>
            <pc:sldMk cId="767645307" sldId="286"/>
            <ac:spMk id="11" creationId="{52126865-B956-9432-C804-0F5565112B37}"/>
          </ac:spMkLst>
        </pc:spChg>
        <pc:spChg chg="add mod">
          <ac:chgData name="Marco Goettle" userId="49f2de68-366b-4a25-9acc-4a6df32432f6" providerId="ADAL" clId="{2BB5F7DD-2070-744B-91AC-8392FF04BDC4}" dt="2024-12-18T12:37:38.799" v="1597" actId="767"/>
          <ac:spMkLst>
            <pc:docMk/>
            <pc:sldMk cId="767645307" sldId="286"/>
            <ac:spMk id="12" creationId="{20A5AE09-AD91-BD2C-5EFC-A62D1E554F88}"/>
          </ac:spMkLst>
        </pc:spChg>
      </pc:sldChg>
      <pc:sldChg chg="addSp delSp modSp add mod ord modNotesTx">
        <pc:chgData name="Marco Goettle" userId="49f2de68-366b-4a25-9acc-4a6df32432f6" providerId="ADAL" clId="{2BB5F7DD-2070-744B-91AC-8392FF04BDC4}" dt="2024-12-19T08:36:21.924" v="3974" actId="20577"/>
        <pc:sldMkLst>
          <pc:docMk/>
          <pc:sldMk cId="3511379889" sldId="287"/>
        </pc:sldMkLst>
        <pc:spChg chg="mod">
          <ac:chgData name="Marco Goettle" userId="49f2de68-366b-4a25-9acc-4a6df32432f6" providerId="ADAL" clId="{2BB5F7DD-2070-744B-91AC-8392FF04BDC4}" dt="2024-12-18T18:17:17.839" v="2420" actId="552"/>
          <ac:spMkLst>
            <pc:docMk/>
            <pc:sldMk cId="3511379889" sldId="287"/>
            <ac:spMk id="2" creationId="{95A23FE9-40DB-6A49-C22B-928AB903D068}"/>
          </ac:spMkLst>
        </pc:spChg>
        <pc:spChg chg="add mod">
          <ac:chgData name="Marco Goettle" userId="49f2de68-366b-4a25-9acc-4a6df32432f6" providerId="ADAL" clId="{2BB5F7DD-2070-744B-91AC-8392FF04BDC4}" dt="2024-12-18T23:04:19.795" v="2570" actId="108"/>
          <ac:spMkLst>
            <pc:docMk/>
            <pc:sldMk cId="3511379889" sldId="287"/>
            <ac:spMk id="3" creationId="{809EC800-48BB-EB0B-D7D6-7613F1ECBC7F}"/>
          </ac:spMkLst>
        </pc:spChg>
        <pc:spChg chg="add mod">
          <ac:chgData name="Marco Goettle" userId="49f2de68-366b-4a25-9acc-4a6df32432f6" providerId="ADAL" clId="{2BB5F7DD-2070-744B-91AC-8392FF04BDC4}" dt="2024-12-18T23:00:36.746" v="2563" actId="20577"/>
          <ac:spMkLst>
            <pc:docMk/>
            <pc:sldMk cId="3511379889" sldId="287"/>
            <ac:spMk id="4" creationId="{4738CDED-2500-59BE-BAF4-C41B7C03B091}"/>
          </ac:spMkLst>
        </pc:spChg>
        <pc:spChg chg="del mod">
          <ac:chgData name="Marco Goettle" userId="49f2de68-366b-4a25-9acc-4a6df32432f6" providerId="ADAL" clId="{2BB5F7DD-2070-744B-91AC-8392FF04BDC4}" dt="2024-12-18T12:39:57.941" v="1633" actId="478"/>
          <ac:spMkLst>
            <pc:docMk/>
            <pc:sldMk cId="3511379889" sldId="287"/>
            <ac:spMk id="4" creationId="{4E15DC74-3046-839C-087C-1917D49846EF}"/>
          </ac:spMkLst>
        </pc:spChg>
        <pc:spChg chg="add del mod">
          <ac:chgData name="Marco Goettle" userId="49f2de68-366b-4a25-9acc-4a6df32432f6" providerId="ADAL" clId="{2BB5F7DD-2070-744B-91AC-8392FF04BDC4}" dt="2024-12-18T18:10:59.310" v="2300" actId="478"/>
          <ac:spMkLst>
            <pc:docMk/>
            <pc:sldMk cId="3511379889" sldId="287"/>
            <ac:spMk id="5" creationId="{D198AFA1-923A-1EA0-4E2F-3883DFBA9305}"/>
          </ac:spMkLst>
        </pc:spChg>
        <pc:spChg chg="add mod">
          <ac:chgData name="Marco Goettle" userId="49f2de68-366b-4a25-9acc-4a6df32432f6" providerId="ADAL" clId="{2BB5F7DD-2070-744B-91AC-8392FF04BDC4}" dt="2024-12-18T18:17:36.897" v="2421" actId="164"/>
          <ac:spMkLst>
            <pc:docMk/>
            <pc:sldMk cId="3511379889" sldId="287"/>
            <ac:spMk id="6" creationId="{95888E71-AE29-E04E-71AD-EE46D76F5CDD}"/>
          </ac:spMkLst>
        </pc:spChg>
        <pc:spChg chg="add del mod">
          <ac:chgData name="Marco Goettle" userId="49f2de68-366b-4a25-9acc-4a6df32432f6" providerId="ADAL" clId="{2BB5F7DD-2070-744B-91AC-8392FF04BDC4}" dt="2024-12-18T13:59:22.342" v="1995" actId="21"/>
          <ac:spMkLst>
            <pc:docMk/>
            <pc:sldMk cId="3511379889" sldId="287"/>
            <ac:spMk id="7" creationId="{31FA1E7D-43D2-E6AB-4E01-7A8B9C5D31E1}"/>
          </ac:spMkLst>
        </pc:spChg>
        <pc:spChg chg="add mod">
          <ac:chgData name="Marco Goettle" userId="49f2de68-366b-4a25-9acc-4a6df32432f6" providerId="ADAL" clId="{2BB5F7DD-2070-744B-91AC-8392FF04BDC4}" dt="2024-12-18T23:04:20.310" v="2571" actId="207"/>
          <ac:spMkLst>
            <pc:docMk/>
            <pc:sldMk cId="3511379889" sldId="287"/>
            <ac:spMk id="7" creationId="{49E58180-0598-B942-A000-396036AE20BE}"/>
          </ac:spMkLst>
        </pc:spChg>
        <pc:spChg chg="del mod">
          <ac:chgData name="Marco Goettle" userId="49f2de68-366b-4a25-9acc-4a6df32432f6" providerId="ADAL" clId="{2BB5F7DD-2070-744B-91AC-8392FF04BDC4}" dt="2024-12-18T12:40:03.121" v="1635" actId="478"/>
          <ac:spMkLst>
            <pc:docMk/>
            <pc:sldMk cId="3511379889" sldId="287"/>
            <ac:spMk id="16" creationId="{EC4AAAA7-B560-71A6-9BD8-01653AEEF5CF}"/>
          </ac:spMkLst>
        </pc:spChg>
        <pc:grpChg chg="add mod">
          <ac:chgData name="Marco Goettle" userId="49f2de68-366b-4a25-9acc-4a6df32432f6" providerId="ADAL" clId="{2BB5F7DD-2070-744B-91AC-8392FF04BDC4}" dt="2024-12-18T18:27:06.764" v="2433" actId="14100"/>
          <ac:grpSpMkLst>
            <pc:docMk/>
            <pc:sldMk cId="3511379889" sldId="287"/>
            <ac:grpSpMk id="8" creationId="{7752C2B9-8D95-9140-B819-CD5E86AFD0D8}"/>
          </ac:grpSpMkLst>
        </pc:grpChg>
        <pc:picChg chg="del">
          <ac:chgData name="Marco Goettle" userId="49f2de68-366b-4a25-9acc-4a6df32432f6" providerId="ADAL" clId="{2BB5F7DD-2070-744B-91AC-8392FF04BDC4}" dt="2024-12-18T12:39:52.582" v="1631" actId="478"/>
          <ac:picMkLst>
            <pc:docMk/>
            <pc:sldMk cId="3511379889" sldId="287"/>
            <ac:picMk id="6" creationId="{CDE0DFCB-2F3E-6EC5-C60D-D0FB1B2D3563}"/>
          </ac:picMkLst>
        </pc:picChg>
        <pc:picChg chg="add mod">
          <ac:chgData name="Marco Goettle" userId="49f2de68-366b-4a25-9acc-4a6df32432f6" providerId="ADAL" clId="{2BB5F7DD-2070-744B-91AC-8392FF04BDC4}" dt="2024-12-18T18:25:50.382" v="2430" actId="1076"/>
          <ac:picMkLst>
            <pc:docMk/>
            <pc:sldMk cId="3511379889" sldId="287"/>
            <ac:picMk id="10" creationId="{75105CC8-0162-A1FC-C01E-537374B50B2E}"/>
          </ac:picMkLst>
        </pc:picChg>
      </pc:sldChg>
      <pc:sldChg chg="addSp delSp modSp add mod ord modNotesTx">
        <pc:chgData name="Marco Goettle" userId="49f2de68-366b-4a25-9acc-4a6df32432f6" providerId="ADAL" clId="{2BB5F7DD-2070-744B-91AC-8392FF04BDC4}" dt="2024-12-19T08:51:19.944" v="4031" actId="20577"/>
        <pc:sldMkLst>
          <pc:docMk/>
          <pc:sldMk cId="3733130096" sldId="288"/>
        </pc:sldMkLst>
        <pc:spChg chg="mod">
          <ac:chgData name="Marco Goettle" userId="49f2de68-366b-4a25-9acc-4a6df32432f6" providerId="ADAL" clId="{2BB5F7DD-2070-744B-91AC-8392FF04BDC4}" dt="2024-12-18T13:29:59.619" v="1844" actId="20577"/>
          <ac:spMkLst>
            <pc:docMk/>
            <pc:sldMk cId="3733130096" sldId="288"/>
            <ac:spMk id="2" creationId="{C9BAF0FD-5CDC-A48E-2596-9208E46B6717}"/>
          </ac:spMkLst>
        </pc:spChg>
        <pc:spChg chg="del">
          <ac:chgData name="Marco Goettle" userId="49f2de68-366b-4a25-9acc-4a6df32432f6" providerId="ADAL" clId="{2BB5F7DD-2070-744B-91AC-8392FF04BDC4}" dt="2024-12-18T13:29:29.759" v="1800" actId="478"/>
          <ac:spMkLst>
            <pc:docMk/>
            <pc:sldMk cId="3733130096" sldId="288"/>
            <ac:spMk id="3" creationId="{CC236104-DF15-6435-DB6B-847D21866F9D}"/>
          </ac:spMkLst>
        </pc:spChg>
        <pc:spChg chg="add del mod">
          <ac:chgData name="Marco Goettle" userId="49f2de68-366b-4a25-9acc-4a6df32432f6" providerId="ADAL" clId="{2BB5F7DD-2070-744B-91AC-8392FF04BDC4}" dt="2024-12-18T13:59:30.754" v="1997" actId="478"/>
          <ac:spMkLst>
            <pc:docMk/>
            <pc:sldMk cId="3733130096" sldId="288"/>
            <ac:spMk id="4" creationId="{4B553260-D948-4652-E536-475986B3DBE6}"/>
          </ac:spMkLst>
        </pc:spChg>
        <pc:spChg chg="del">
          <ac:chgData name="Marco Goettle" userId="49f2de68-366b-4a25-9acc-4a6df32432f6" providerId="ADAL" clId="{2BB5F7DD-2070-744B-91AC-8392FF04BDC4}" dt="2024-12-18T13:29:34.007" v="1801" actId="478"/>
          <ac:spMkLst>
            <pc:docMk/>
            <pc:sldMk cId="3733130096" sldId="288"/>
            <ac:spMk id="5" creationId="{B5A5D860-00A4-E818-5435-33F901CA5FCE}"/>
          </ac:spMkLst>
        </pc:spChg>
        <pc:spChg chg="add del mod">
          <ac:chgData name="Marco Goettle" userId="49f2de68-366b-4a25-9acc-4a6df32432f6" providerId="ADAL" clId="{2BB5F7DD-2070-744B-91AC-8392FF04BDC4}" dt="2024-12-19T00:40:07.598" v="2740" actId="478"/>
          <ac:spMkLst>
            <pc:docMk/>
            <pc:sldMk cId="3733130096" sldId="288"/>
            <ac:spMk id="6" creationId="{5D77F99D-DBEF-E8BB-37D2-D10A9A40341A}"/>
          </ac:spMkLst>
        </pc:spChg>
        <pc:spChg chg="del">
          <ac:chgData name="Marco Goettle" userId="49f2de68-366b-4a25-9acc-4a6df32432f6" providerId="ADAL" clId="{2BB5F7DD-2070-744B-91AC-8392FF04BDC4}" dt="2024-12-18T13:29:36.639" v="1802" actId="478"/>
          <ac:spMkLst>
            <pc:docMk/>
            <pc:sldMk cId="3733130096" sldId="288"/>
            <ac:spMk id="7" creationId="{E568159F-41A4-16CE-D548-AF467E5F5C2E}"/>
          </ac:spMkLst>
        </pc:spChg>
        <pc:graphicFrameChg chg="add del modGraphic">
          <ac:chgData name="Marco Goettle" userId="49f2de68-366b-4a25-9acc-4a6df32432f6" providerId="ADAL" clId="{2BB5F7DD-2070-744B-91AC-8392FF04BDC4}" dt="2024-12-18T23:24:59.225" v="2580" actId="478"/>
          <ac:graphicFrameMkLst>
            <pc:docMk/>
            <pc:sldMk cId="3733130096" sldId="288"/>
            <ac:graphicFrameMk id="3" creationId="{F6596275-5D14-AB23-DD39-A4295B64F829}"/>
          </ac:graphicFrameMkLst>
        </pc:graphicFrameChg>
        <pc:graphicFrameChg chg="add del mod modGraphic">
          <ac:chgData name="Marco Goettle" userId="49f2de68-366b-4a25-9acc-4a6df32432f6" providerId="ADAL" clId="{2BB5F7DD-2070-744B-91AC-8392FF04BDC4}" dt="2024-12-18T23:38:14.936" v="2734" actId="478"/>
          <ac:graphicFrameMkLst>
            <pc:docMk/>
            <pc:sldMk cId="3733130096" sldId="288"/>
            <ac:graphicFrameMk id="4" creationId="{7B7AA3C2-83BB-897F-12DF-192E63EFB410}"/>
          </ac:graphicFrameMkLst>
        </pc:graphicFrameChg>
        <pc:graphicFrameChg chg="add del mod">
          <ac:chgData name="Marco Goettle" userId="49f2de68-366b-4a25-9acc-4a6df32432f6" providerId="ADAL" clId="{2BB5F7DD-2070-744B-91AC-8392FF04BDC4}" dt="2024-12-18T23:34:12.356" v="2711" actId="478"/>
          <ac:graphicFrameMkLst>
            <pc:docMk/>
            <pc:sldMk cId="3733130096" sldId="288"/>
            <ac:graphicFrameMk id="5" creationId="{C2967AA9-769D-E01E-103C-7CA3FA313AF7}"/>
          </ac:graphicFrameMkLst>
        </pc:graphicFrameChg>
        <pc:graphicFrameChg chg="add del mod">
          <ac:chgData name="Marco Goettle" userId="49f2de68-366b-4a25-9acc-4a6df32432f6" providerId="ADAL" clId="{2BB5F7DD-2070-744B-91AC-8392FF04BDC4}" dt="2024-12-18T23:36:50.769" v="2728" actId="478"/>
          <ac:graphicFrameMkLst>
            <pc:docMk/>
            <pc:sldMk cId="3733130096" sldId="288"/>
            <ac:graphicFrameMk id="7" creationId="{E2DDD7B6-4A78-26A4-EFE4-036178A1AC26}"/>
          </ac:graphicFrameMkLst>
        </pc:graphicFrameChg>
        <pc:graphicFrameChg chg="add del mod modGraphic">
          <ac:chgData name="Marco Goettle" userId="49f2de68-366b-4a25-9acc-4a6df32432f6" providerId="ADAL" clId="{2BB5F7DD-2070-744B-91AC-8392FF04BDC4}" dt="2024-12-18T23:36:42.809" v="2715" actId="478"/>
          <ac:graphicFrameMkLst>
            <pc:docMk/>
            <pc:sldMk cId="3733130096" sldId="288"/>
            <ac:graphicFrameMk id="8" creationId="{F172F9B3-7A4C-7830-30A9-C239E862C3C9}"/>
          </ac:graphicFrameMkLst>
        </pc:graphicFrameChg>
        <pc:picChg chg="add del mod">
          <ac:chgData name="Marco Goettle" userId="49f2de68-366b-4a25-9acc-4a6df32432f6" providerId="ADAL" clId="{2BB5F7DD-2070-744B-91AC-8392FF04BDC4}" dt="2024-12-18T23:51:26.425" v="2739" actId="478"/>
          <ac:picMkLst>
            <pc:docMk/>
            <pc:sldMk cId="3733130096" sldId="288"/>
            <ac:picMk id="9" creationId="{4E68AA3F-E3BB-9BAF-BD9F-9F05EE6A8F69}"/>
          </ac:picMkLst>
        </pc:picChg>
        <pc:picChg chg="add mod">
          <ac:chgData name="Marco Goettle" userId="49f2de68-366b-4a25-9acc-4a6df32432f6" providerId="ADAL" clId="{2BB5F7DD-2070-744B-91AC-8392FF04BDC4}" dt="2024-12-19T00:41:06.509" v="2750" actId="12788"/>
          <ac:picMkLst>
            <pc:docMk/>
            <pc:sldMk cId="3733130096" sldId="288"/>
            <ac:picMk id="10" creationId="{0A885F3C-422E-75E4-A871-4E3C7430ADB8}"/>
          </ac:picMkLst>
        </pc:picChg>
      </pc:sldChg>
      <pc:sldChg chg="addSp delSp add del mod modShow">
        <pc:chgData name="Marco Goettle" userId="49f2de68-366b-4a25-9acc-4a6df32432f6" providerId="ADAL" clId="{2BB5F7DD-2070-744B-91AC-8392FF04BDC4}" dt="2024-12-18T14:40:20.534" v="2103" actId="2696"/>
        <pc:sldMkLst>
          <pc:docMk/>
          <pc:sldMk cId="2878125330" sldId="289"/>
        </pc:sldMkLst>
        <pc:spChg chg="add del">
          <ac:chgData name="Marco Goettle" userId="49f2de68-366b-4a25-9acc-4a6df32432f6" providerId="ADAL" clId="{2BB5F7DD-2070-744B-91AC-8392FF04BDC4}" dt="2024-12-18T13:37:09.184" v="1854" actId="21"/>
          <ac:spMkLst>
            <pc:docMk/>
            <pc:sldMk cId="2878125330" sldId="289"/>
            <ac:spMk id="3" creationId="{686329A5-5E0A-E1FF-B58A-8BCC922B1A55}"/>
          </ac:spMkLst>
        </pc:spChg>
        <pc:spChg chg="add del">
          <ac:chgData name="Marco Goettle" userId="49f2de68-366b-4a25-9acc-4a6df32432f6" providerId="ADAL" clId="{2BB5F7DD-2070-744B-91AC-8392FF04BDC4}" dt="2024-12-18T13:37:09.184" v="1854" actId="21"/>
          <ac:spMkLst>
            <pc:docMk/>
            <pc:sldMk cId="2878125330" sldId="289"/>
            <ac:spMk id="8" creationId="{FEEDA8B9-78E8-BD02-025B-E887BD7F3576}"/>
          </ac:spMkLst>
        </pc:spChg>
        <pc:spChg chg="add del">
          <ac:chgData name="Marco Goettle" userId="49f2de68-366b-4a25-9acc-4a6df32432f6" providerId="ADAL" clId="{2BB5F7DD-2070-744B-91AC-8392FF04BDC4}" dt="2024-12-18T13:37:09.184" v="1854" actId="21"/>
          <ac:spMkLst>
            <pc:docMk/>
            <pc:sldMk cId="2878125330" sldId="289"/>
            <ac:spMk id="13" creationId="{7CB1E596-B2AC-F3C2-4C64-3E22FFD66DB0}"/>
          </ac:spMkLst>
        </pc:spChg>
        <pc:spChg chg="add del">
          <ac:chgData name="Marco Goettle" userId="49f2de68-366b-4a25-9acc-4a6df32432f6" providerId="ADAL" clId="{2BB5F7DD-2070-744B-91AC-8392FF04BDC4}" dt="2024-12-18T13:37:09.184" v="1854" actId="21"/>
          <ac:spMkLst>
            <pc:docMk/>
            <pc:sldMk cId="2878125330" sldId="289"/>
            <ac:spMk id="14" creationId="{84EF339B-85EA-F198-CDF7-1B74D19A4143}"/>
          </ac:spMkLst>
        </pc:spChg>
      </pc:sldChg>
      <pc:sldChg chg="addSp delSp modSp add mod">
        <pc:chgData name="Marco Goettle" userId="49f2de68-366b-4a25-9acc-4a6df32432f6" providerId="ADAL" clId="{2BB5F7DD-2070-744B-91AC-8392FF04BDC4}" dt="2024-12-18T13:44:08.152" v="1962" actId="20577"/>
        <pc:sldMkLst>
          <pc:docMk/>
          <pc:sldMk cId="2732338066" sldId="290"/>
        </pc:sldMkLst>
        <pc:spChg chg="mod">
          <ac:chgData name="Marco Goettle" userId="49f2de68-366b-4a25-9acc-4a6df32432f6" providerId="ADAL" clId="{2BB5F7DD-2070-744B-91AC-8392FF04BDC4}" dt="2024-12-18T13:44:08.152" v="1962" actId="20577"/>
          <ac:spMkLst>
            <pc:docMk/>
            <pc:sldMk cId="2732338066" sldId="290"/>
            <ac:spMk id="2" creationId="{DEE8670D-42F8-E807-6252-F3A8408638C9}"/>
          </ac:spMkLst>
        </pc:spChg>
        <pc:spChg chg="del">
          <ac:chgData name="Marco Goettle" userId="49f2de68-366b-4a25-9acc-4a6df32432f6" providerId="ADAL" clId="{2BB5F7DD-2070-744B-91AC-8392FF04BDC4}" dt="2024-12-18T13:43:33.928" v="1952" actId="478"/>
          <ac:spMkLst>
            <pc:docMk/>
            <pc:sldMk cId="2732338066" sldId="290"/>
            <ac:spMk id="4" creationId="{6F738AA6-BB4E-7B90-7332-35CB608C544C}"/>
          </ac:spMkLst>
        </pc:spChg>
        <pc:spChg chg="del">
          <ac:chgData name="Marco Goettle" userId="49f2de68-366b-4a25-9acc-4a6df32432f6" providerId="ADAL" clId="{2BB5F7DD-2070-744B-91AC-8392FF04BDC4}" dt="2024-12-18T13:43:37.322" v="1953" actId="478"/>
          <ac:spMkLst>
            <pc:docMk/>
            <pc:sldMk cId="2732338066" sldId="290"/>
            <ac:spMk id="16" creationId="{3AD1F44B-958E-B0EA-C46D-E0A13085AFA8}"/>
          </ac:spMkLst>
        </pc:spChg>
        <pc:picChg chg="add mod">
          <ac:chgData name="Marco Goettle" userId="49f2de68-366b-4a25-9acc-4a6df32432f6" providerId="ADAL" clId="{2BB5F7DD-2070-744B-91AC-8392FF04BDC4}" dt="2024-12-18T13:44:01.009" v="1959" actId="12788"/>
          <ac:picMkLst>
            <pc:docMk/>
            <pc:sldMk cId="2732338066" sldId="290"/>
            <ac:picMk id="3" creationId="{EABF4B9C-09B2-9FF2-11DC-37F2596A24CF}"/>
          </ac:picMkLst>
        </pc:picChg>
        <pc:picChg chg="del">
          <ac:chgData name="Marco Goettle" userId="49f2de68-366b-4a25-9acc-4a6df32432f6" providerId="ADAL" clId="{2BB5F7DD-2070-744B-91AC-8392FF04BDC4}" dt="2024-12-18T13:43:40.701" v="1954" actId="478"/>
          <ac:picMkLst>
            <pc:docMk/>
            <pc:sldMk cId="2732338066" sldId="290"/>
            <ac:picMk id="6" creationId="{E8EFD45B-6537-530B-0945-B3B8CB38A07A}"/>
          </ac:picMkLst>
        </pc:picChg>
      </pc:sldChg>
      <pc:sldChg chg="delSp modSp add mod">
        <pc:chgData name="Marco Goettle" userId="49f2de68-366b-4a25-9acc-4a6df32432f6" providerId="ADAL" clId="{2BB5F7DD-2070-744B-91AC-8392FF04BDC4}" dt="2024-12-18T14:28:36.480" v="2063" actId="478"/>
        <pc:sldMkLst>
          <pc:docMk/>
          <pc:sldMk cId="2191080821" sldId="291"/>
        </pc:sldMkLst>
        <pc:spChg chg="mod">
          <ac:chgData name="Marco Goettle" userId="49f2de68-366b-4a25-9acc-4a6df32432f6" providerId="ADAL" clId="{2BB5F7DD-2070-744B-91AC-8392FF04BDC4}" dt="2024-12-18T14:28:23.582" v="2060" actId="1076"/>
          <ac:spMkLst>
            <pc:docMk/>
            <pc:sldMk cId="2191080821" sldId="291"/>
            <ac:spMk id="2" creationId="{B5623366-22A3-B40D-7A06-97D7206751D4}"/>
          </ac:spMkLst>
        </pc:spChg>
        <pc:spChg chg="del">
          <ac:chgData name="Marco Goettle" userId="49f2de68-366b-4a25-9acc-4a6df32432f6" providerId="ADAL" clId="{2BB5F7DD-2070-744B-91AC-8392FF04BDC4}" dt="2024-12-18T14:28:31.114" v="2061" actId="478"/>
          <ac:spMkLst>
            <pc:docMk/>
            <pc:sldMk cId="2191080821" sldId="291"/>
            <ac:spMk id="7" creationId="{C6CBCCD5-2382-DB63-B16A-EA98A0AC7212}"/>
          </ac:spMkLst>
        </pc:spChg>
        <pc:spChg chg="del">
          <ac:chgData name="Marco Goettle" userId="49f2de68-366b-4a25-9acc-4a6df32432f6" providerId="ADAL" clId="{2BB5F7DD-2070-744B-91AC-8392FF04BDC4}" dt="2024-12-18T14:28:20.029" v="2058" actId="478"/>
          <ac:spMkLst>
            <pc:docMk/>
            <pc:sldMk cId="2191080821" sldId="291"/>
            <ac:spMk id="8" creationId="{F9978BEF-5C76-D413-2537-DE6E82CA108D}"/>
          </ac:spMkLst>
        </pc:spChg>
        <pc:spChg chg="del">
          <ac:chgData name="Marco Goettle" userId="49f2de68-366b-4a25-9acc-4a6df32432f6" providerId="ADAL" clId="{2BB5F7DD-2070-744B-91AC-8392FF04BDC4}" dt="2024-12-18T14:28:02.240" v="2054" actId="478"/>
          <ac:spMkLst>
            <pc:docMk/>
            <pc:sldMk cId="2191080821" sldId="291"/>
            <ac:spMk id="10" creationId="{72651022-94F5-00B9-22B7-E4A5BDF216B7}"/>
          </ac:spMkLst>
        </pc:spChg>
        <pc:spChg chg="del">
          <ac:chgData name="Marco Goettle" userId="49f2de68-366b-4a25-9acc-4a6df32432f6" providerId="ADAL" clId="{2BB5F7DD-2070-744B-91AC-8392FF04BDC4}" dt="2024-12-18T14:28:03.751" v="2055" actId="478"/>
          <ac:spMkLst>
            <pc:docMk/>
            <pc:sldMk cId="2191080821" sldId="291"/>
            <ac:spMk id="11" creationId="{972375CA-278F-B7FA-BA0C-93CAFBB9836F}"/>
          </ac:spMkLst>
        </pc:spChg>
        <pc:spChg chg="del">
          <ac:chgData name="Marco Goettle" userId="49f2de68-366b-4a25-9acc-4a6df32432f6" providerId="ADAL" clId="{2BB5F7DD-2070-744B-91AC-8392FF04BDC4}" dt="2024-12-18T14:28:12.035" v="2056" actId="478"/>
          <ac:spMkLst>
            <pc:docMk/>
            <pc:sldMk cId="2191080821" sldId="291"/>
            <ac:spMk id="13" creationId="{C4051362-E803-F0A3-33E5-6F3BE900BE7F}"/>
          </ac:spMkLst>
        </pc:spChg>
        <pc:spChg chg="del">
          <ac:chgData name="Marco Goettle" userId="49f2de68-366b-4a25-9acc-4a6df32432f6" providerId="ADAL" clId="{2BB5F7DD-2070-744B-91AC-8392FF04BDC4}" dt="2024-12-18T14:28:14.661" v="2057" actId="478"/>
          <ac:spMkLst>
            <pc:docMk/>
            <pc:sldMk cId="2191080821" sldId="291"/>
            <ac:spMk id="18" creationId="{9E492BFD-9238-D1A6-60C2-CBFDF7FF2DF5}"/>
          </ac:spMkLst>
        </pc:spChg>
        <pc:spChg chg="del">
          <ac:chgData name="Marco Goettle" userId="49f2de68-366b-4a25-9acc-4a6df32432f6" providerId="ADAL" clId="{2BB5F7DD-2070-744B-91AC-8392FF04BDC4}" dt="2024-12-18T14:28:20.029" v="2058" actId="478"/>
          <ac:spMkLst>
            <pc:docMk/>
            <pc:sldMk cId="2191080821" sldId="291"/>
            <ac:spMk id="19" creationId="{992EAF72-CC6F-C211-9B90-FA78DD06A5E5}"/>
          </ac:spMkLst>
        </pc:spChg>
        <pc:spChg chg="del">
          <ac:chgData name="Marco Goettle" userId="49f2de68-366b-4a25-9acc-4a6df32432f6" providerId="ADAL" clId="{2BB5F7DD-2070-744B-91AC-8392FF04BDC4}" dt="2024-12-18T14:28:20.029" v="2058" actId="478"/>
          <ac:spMkLst>
            <pc:docMk/>
            <pc:sldMk cId="2191080821" sldId="291"/>
            <ac:spMk id="23" creationId="{D8103646-5E83-FA71-03A6-5DA1A98281F3}"/>
          </ac:spMkLst>
        </pc:spChg>
        <pc:spChg chg="del">
          <ac:chgData name="Marco Goettle" userId="49f2de68-366b-4a25-9acc-4a6df32432f6" providerId="ADAL" clId="{2BB5F7DD-2070-744B-91AC-8392FF04BDC4}" dt="2024-12-18T14:28:36.480" v="2063" actId="478"/>
          <ac:spMkLst>
            <pc:docMk/>
            <pc:sldMk cId="2191080821" sldId="291"/>
            <ac:spMk id="27" creationId="{FBEE00AB-E4C5-D7A9-F47C-13A2DD3AA5BD}"/>
          </ac:spMkLst>
        </pc:spChg>
        <pc:spChg chg="del">
          <ac:chgData name="Marco Goettle" userId="49f2de68-366b-4a25-9acc-4a6df32432f6" providerId="ADAL" clId="{2BB5F7DD-2070-744B-91AC-8392FF04BDC4}" dt="2024-12-18T14:28:20.029" v="2058" actId="478"/>
          <ac:spMkLst>
            <pc:docMk/>
            <pc:sldMk cId="2191080821" sldId="291"/>
            <ac:spMk id="29" creationId="{8EF0A880-5815-BE58-77E6-E481C1B91281}"/>
          </ac:spMkLst>
        </pc:spChg>
        <pc:cxnChg chg="del">
          <ac:chgData name="Marco Goettle" userId="49f2de68-366b-4a25-9acc-4a6df32432f6" providerId="ADAL" clId="{2BB5F7DD-2070-744B-91AC-8392FF04BDC4}" dt="2024-12-18T14:28:33.032" v="2062" actId="478"/>
          <ac:cxnSpMkLst>
            <pc:docMk/>
            <pc:sldMk cId="2191080821" sldId="291"/>
            <ac:cxnSpMk id="17" creationId="{C4C80524-B972-5F93-4E74-D25BAC7A84CE}"/>
          </ac:cxnSpMkLst>
        </pc:cxnChg>
        <pc:cxnChg chg="del">
          <ac:chgData name="Marco Goettle" userId="49f2de68-366b-4a25-9acc-4a6df32432f6" providerId="ADAL" clId="{2BB5F7DD-2070-744B-91AC-8392FF04BDC4}" dt="2024-12-18T14:28:20.029" v="2058" actId="478"/>
          <ac:cxnSpMkLst>
            <pc:docMk/>
            <pc:sldMk cId="2191080821" sldId="291"/>
            <ac:cxnSpMk id="20" creationId="{F1C8ECB5-65DA-E181-11CA-335C00018992}"/>
          </ac:cxnSpMkLst>
        </pc:cxnChg>
        <pc:cxnChg chg="del">
          <ac:chgData name="Marco Goettle" userId="49f2de68-366b-4a25-9acc-4a6df32432f6" providerId="ADAL" clId="{2BB5F7DD-2070-744B-91AC-8392FF04BDC4}" dt="2024-12-18T14:28:20.029" v="2058" actId="478"/>
          <ac:cxnSpMkLst>
            <pc:docMk/>
            <pc:sldMk cId="2191080821" sldId="291"/>
            <ac:cxnSpMk id="22" creationId="{FD0D013C-5AB1-2BC5-4273-68FE0029E6B0}"/>
          </ac:cxnSpMkLst>
        </pc:cxnChg>
      </pc:sldChg>
      <pc:sldChg chg="add del">
        <pc:chgData name="Marco Goettle" userId="49f2de68-366b-4a25-9acc-4a6df32432f6" providerId="ADAL" clId="{2BB5F7DD-2070-744B-91AC-8392FF04BDC4}" dt="2024-12-18T13:45:32.756" v="1965" actId="2696"/>
        <pc:sldMkLst>
          <pc:docMk/>
          <pc:sldMk cId="3864598749" sldId="291"/>
        </pc:sldMkLst>
      </pc:sldChg>
      <pc:sldChg chg="addSp delSp modSp add mod setBg">
        <pc:chgData name="Marco Goettle" userId="49f2de68-366b-4a25-9acc-4a6df32432f6" providerId="ADAL" clId="{2BB5F7DD-2070-744B-91AC-8392FF04BDC4}" dt="2024-12-18T22:59:21.915" v="2551"/>
        <pc:sldMkLst>
          <pc:docMk/>
          <pc:sldMk cId="901385399" sldId="292"/>
        </pc:sldMkLst>
        <pc:spChg chg="mod">
          <ac:chgData name="Marco Goettle" userId="49f2de68-366b-4a25-9acc-4a6df32432f6" providerId="ADAL" clId="{2BB5F7DD-2070-744B-91AC-8392FF04BDC4}" dt="2024-12-18T22:58:47.540" v="2546" actId="166"/>
          <ac:spMkLst>
            <pc:docMk/>
            <pc:sldMk cId="901385399" sldId="292"/>
            <ac:spMk id="2" creationId="{933AE55F-63FE-66F9-7CEB-2D56380EF262}"/>
          </ac:spMkLst>
        </pc:spChg>
        <pc:spChg chg="mod">
          <ac:chgData name="Marco Goettle" userId="49f2de68-366b-4a25-9acc-4a6df32432f6" providerId="ADAL" clId="{2BB5F7DD-2070-744B-91AC-8392FF04BDC4}" dt="2024-12-18T14:29:05.747" v="2077"/>
          <ac:spMkLst>
            <pc:docMk/>
            <pc:sldMk cId="901385399" sldId="292"/>
            <ac:spMk id="11" creationId="{AEB8E3A7-70F7-CC0C-D5E4-748EE0E9682D}"/>
          </ac:spMkLst>
        </pc:spChg>
        <pc:spChg chg="mod">
          <ac:chgData name="Marco Goettle" userId="49f2de68-366b-4a25-9acc-4a6df32432f6" providerId="ADAL" clId="{2BB5F7DD-2070-744B-91AC-8392FF04BDC4}" dt="2024-12-18T14:29:05.747" v="2077"/>
          <ac:spMkLst>
            <pc:docMk/>
            <pc:sldMk cId="901385399" sldId="292"/>
            <ac:spMk id="12" creationId="{A8DFE046-9206-56B5-5D2F-2C564E486A42}"/>
          </ac:spMkLst>
        </pc:spChg>
        <pc:spChg chg="del mod">
          <ac:chgData name="Marco Goettle" userId="49f2de68-366b-4a25-9acc-4a6df32432f6" providerId="ADAL" clId="{2BB5F7DD-2070-744B-91AC-8392FF04BDC4}" dt="2024-12-18T22:53:44.726" v="2449" actId="478"/>
          <ac:spMkLst>
            <pc:docMk/>
            <pc:sldMk cId="901385399" sldId="292"/>
            <ac:spMk id="12" creationId="{C5B80D8A-5697-FD44-4604-438BA9A20B73}"/>
          </ac:spMkLst>
        </pc:spChg>
        <pc:spChg chg="del mod topLvl">
          <ac:chgData name="Marco Goettle" userId="49f2de68-366b-4a25-9acc-4a6df32432f6" providerId="ADAL" clId="{2BB5F7DD-2070-744B-91AC-8392FF04BDC4}" dt="2024-12-18T22:54:22.454" v="2462" actId="478"/>
          <ac:spMkLst>
            <pc:docMk/>
            <pc:sldMk cId="901385399" sldId="292"/>
            <ac:spMk id="13" creationId="{66E462C8-257B-B752-45DF-133A4EBF1F45}"/>
          </ac:spMkLst>
        </pc:spChg>
        <pc:spChg chg="mod">
          <ac:chgData name="Marco Goettle" userId="49f2de68-366b-4a25-9acc-4a6df32432f6" providerId="ADAL" clId="{2BB5F7DD-2070-744B-91AC-8392FF04BDC4}" dt="2024-12-18T14:29:05.747" v="2077"/>
          <ac:spMkLst>
            <pc:docMk/>
            <pc:sldMk cId="901385399" sldId="292"/>
            <ac:spMk id="13" creationId="{CEFB6A26-3247-9A8A-AE5B-FCF7F0C41AC1}"/>
          </ac:spMkLst>
        </pc:spChg>
        <pc:spChg chg="mod">
          <ac:chgData name="Marco Goettle" userId="49f2de68-366b-4a25-9acc-4a6df32432f6" providerId="ADAL" clId="{2BB5F7DD-2070-744B-91AC-8392FF04BDC4}" dt="2024-12-18T22:53:22.373" v="2444" actId="165"/>
          <ac:spMkLst>
            <pc:docMk/>
            <pc:sldMk cId="901385399" sldId="292"/>
            <ac:spMk id="14" creationId="{215E8EEE-A529-A3A9-5548-31A4E676FE35}"/>
          </ac:spMkLst>
        </pc:spChg>
        <pc:spChg chg="mod">
          <ac:chgData name="Marco Goettle" userId="49f2de68-366b-4a25-9acc-4a6df32432f6" providerId="ADAL" clId="{2BB5F7DD-2070-744B-91AC-8392FF04BDC4}" dt="2024-12-18T14:29:05.747" v="2077"/>
          <ac:spMkLst>
            <pc:docMk/>
            <pc:sldMk cId="901385399" sldId="292"/>
            <ac:spMk id="19" creationId="{685E85FF-D874-348E-43AF-F819628591A9}"/>
          </ac:spMkLst>
        </pc:spChg>
        <pc:spChg chg="mod">
          <ac:chgData name="Marco Goettle" userId="49f2de68-366b-4a25-9acc-4a6df32432f6" providerId="ADAL" clId="{2BB5F7DD-2070-744B-91AC-8392FF04BDC4}" dt="2024-12-18T14:29:05.747" v="2077"/>
          <ac:spMkLst>
            <pc:docMk/>
            <pc:sldMk cId="901385399" sldId="292"/>
            <ac:spMk id="20" creationId="{12D4B16C-3361-0720-83C8-A4899C914FA9}"/>
          </ac:spMkLst>
        </pc:spChg>
        <pc:spChg chg="mod">
          <ac:chgData name="Marco Goettle" userId="49f2de68-366b-4a25-9acc-4a6df32432f6" providerId="ADAL" clId="{2BB5F7DD-2070-744B-91AC-8392FF04BDC4}" dt="2024-12-18T22:55:39.800" v="2496" actId="165"/>
          <ac:spMkLst>
            <pc:docMk/>
            <pc:sldMk cId="901385399" sldId="292"/>
            <ac:spMk id="20" creationId="{1AD1F975-8DA6-B250-14E0-4EC84EDB5467}"/>
          </ac:spMkLst>
        </pc:spChg>
        <pc:spChg chg="mod">
          <ac:chgData name="Marco Goettle" userId="49f2de68-366b-4a25-9acc-4a6df32432f6" providerId="ADAL" clId="{2BB5F7DD-2070-744B-91AC-8392FF04BDC4}" dt="2024-12-18T22:55:39.800" v="2496" actId="165"/>
          <ac:spMkLst>
            <pc:docMk/>
            <pc:sldMk cId="901385399" sldId="292"/>
            <ac:spMk id="21" creationId="{0EB44B92-BDE3-62FD-8AD0-2D4051A4B365}"/>
          </ac:spMkLst>
        </pc:spChg>
        <pc:spChg chg="mod">
          <ac:chgData name="Marco Goettle" userId="49f2de68-366b-4a25-9acc-4a6df32432f6" providerId="ADAL" clId="{2BB5F7DD-2070-744B-91AC-8392FF04BDC4}" dt="2024-12-18T14:29:05.747" v="2077"/>
          <ac:spMkLst>
            <pc:docMk/>
            <pc:sldMk cId="901385399" sldId="292"/>
            <ac:spMk id="21" creationId="{81063F62-C360-5E32-D3D6-76E04428BD3D}"/>
          </ac:spMkLst>
        </pc:spChg>
        <pc:spChg chg="mod">
          <ac:chgData name="Marco Goettle" userId="49f2de68-366b-4a25-9acc-4a6df32432f6" providerId="ADAL" clId="{2BB5F7DD-2070-744B-91AC-8392FF04BDC4}" dt="2024-12-18T22:56:57.986" v="2535" actId="164"/>
          <ac:spMkLst>
            <pc:docMk/>
            <pc:sldMk cId="901385399" sldId="292"/>
            <ac:spMk id="22" creationId="{28DB1747-438C-CBFC-06B4-30DC21BFB72F}"/>
          </ac:spMkLst>
        </pc:spChg>
        <pc:spChg chg="mod">
          <ac:chgData name="Marco Goettle" userId="49f2de68-366b-4a25-9acc-4a6df32432f6" providerId="ADAL" clId="{2BB5F7DD-2070-744B-91AC-8392FF04BDC4}" dt="2024-12-18T14:29:05.747" v="2077"/>
          <ac:spMkLst>
            <pc:docMk/>
            <pc:sldMk cId="901385399" sldId="292"/>
            <ac:spMk id="23" creationId="{DC214F61-1BD3-021B-65A1-C0C706EA8829}"/>
          </ac:spMkLst>
        </pc:spChg>
        <pc:spChg chg="mod">
          <ac:chgData name="Marco Goettle" userId="49f2de68-366b-4a25-9acc-4a6df32432f6" providerId="ADAL" clId="{2BB5F7DD-2070-744B-91AC-8392FF04BDC4}" dt="2024-12-18T22:52:55.836" v="2442" actId="207"/>
          <ac:spMkLst>
            <pc:docMk/>
            <pc:sldMk cId="901385399" sldId="292"/>
            <ac:spMk id="24" creationId="{7285FA69-D1CC-CBB3-5978-0F7C9751C15B}"/>
          </ac:spMkLst>
        </pc:spChg>
        <pc:spChg chg="mod topLvl">
          <ac:chgData name="Marco Goettle" userId="49f2de68-366b-4a25-9acc-4a6df32432f6" providerId="ADAL" clId="{2BB5F7DD-2070-744B-91AC-8392FF04BDC4}" dt="2024-12-18T22:54:59.020" v="2490" actId="164"/>
          <ac:spMkLst>
            <pc:docMk/>
            <pc:sldMk cId="901385399" sldId="292"/>
            <ac:spMk id="27" creationId="{095B3A46-7903-1EB2-6E41-FFD55085D2D0}"/>
          </ac:spMkLst>
        </pc:spChg>
        <pc:spChg chg="mod">
          <ac:chgData name="Marco Goettle" userId="49f2de68-366b-4a25-9acc-4a6df32432f6" providerId="ADAL" clId="{2BB5F7DD-2070-744B-91AC-8392FF04BDC4}" dt="2024-12-18T22:55:27.618" v="2493"/>
          <ac:spMkLst>
            <pc:docMk/>
            <pc:sldMk cId="901385399" sldId="292"/>
            <ac:spMk id="31" creationId="{0709A595-2537-A10D-5B59-C317C409DE3E}"/>
          </ac:spMkLst>
        </pc:spChg>
        <pc:spChg chg="mod topLvl">
          <ac:chgData name="Marco Goettle" userId="49f2de68-366b-4a25-9acc-4a6df32432f6" providerId="ADAL" clId="{2BB5F7DD-2070-744B-91AC-8392FF04BDC4}" dt="2024-12-18T22:56:57.986" v="2535" actId="164"/>
          <ac:spMkLst>
            <pc:docMk/>
            <pc:sldMk cId="901385399" sldId="292"/>
            <ac:spMk id="34" creationId="{60019492-446D-0D40-F0A6-E95B3EB8485A}"/>
          </ac:spMkLst>
        </pc:spChg>
        <pc:grpChg chg="del mod">
          <ac:chgData name="Marco Goettle" userId="49f2de68-366b-4a25-9acc-4a6df32432f6" providerId="ADAL" clId="{2BB5F7DD-2070-744B-91AC-8392FF04BDC4}" dt="2024-12-18T14:35:34.008" v="2089" actId="478"/>
          <ac:grpSpMkLst>
            <pc:docMk/>
            <pc:sldMk cId="901385399" sldId="292"/>
            <ac:grpSpMk id="3" creationId="{0D51CE39-94BD-C845-3F82-9DB63BA5FEE3}"/>
          </ac:grpSpMkLst>
        </pc:grpChg>
        <pc:grpChg chg="mod">
          <ac:chgData name="Marco Goettle" userId="49f2de68-366b-4a25-9acc-4a6df32432f6" providerId="ADAL" clId="{2BB5F7DD-2070-744B-91AC-8392FF04BDC4}" dt="2024-12-18T22:58:27.438" v="2543" actId="164"/>
          <ac:grpSpMkLst>
            <pc:docMk/>
            <pc:sldMk cId="901385399" sldId="292"/>
            <ac:grpSpMk id="5" creationId="{40A23410-71EF-7483-A16A-4054BB687D0D}"/>
          </ac:grpSpMkLst>
        </pc:grpChg>
        <pc:grpChg chg="del mod">
          <ac:chgData name="Marco Goettle" userId="49f2de68-366b-4a25-9acc-4a6df32432f6" providerId="ADAL" clId="{2BB5F7DD-2070-744B-91AC-8392FF04BDC4}" dt="2024-12-18T22:52:24.531" v="2438" actId="165"/>
          <ac:grpSpMkLst>
            <pc:docMk/>
            <pc:sldMk cId="901385399" sldId="292"/>
            <ac:grpSpMk id="6" creationId="{9FFA22CB-EF28-07CB-8688-ECDB595CF595}"/>
          </ac:grpSpMkLst>
        </pc:grpChg>
        <pc:grpChg chg="del mod">
          <ac:chgData name="Marco Goettle" userId="49f2de68-366b-4a25-9acc-4a6df32432f6" providerId="ADAL" clId="{2BB5F7DD-2070-744B-91AC-8392FF04BDC4}" dt="2024-12-18T22:53:22.373" v="2444" actId="165"/>
          <ac:grpSpMkLst>
            <pc:docMk/>
            <pc:sldMk cId="901385399" sldId="292"/>
            <ac:grpSpMk id="7" creationId="{30EFA5B2-6067-3044-F7F1-B8FA79F0DE23}"/>
          </ac:grpSpMkLst>
        </pc:grpChg>
        <pc:grpChg chg="mod topLvl">
          <ac:chgData name="Marco Goettle" userId="49f2de68-366b-4a25-9acc-4a6df32432f6" providerId="ADAL" clId="{2BB5F7DD-2070-744B-91AC-8392FF04BDC4}" dt="2024-12-18T22:58:27.438" v="2543" actId="164"/>
          <ac:grpSpMkLst>
            <pc:docMk/>
            <pc:sldMk cId="901385399" sldId="292"/>
            <ac:grpSpMk id="8" creationId="{D9C097B1-8940-A3D5-AC42-E7EBF9BCBE5F}"/>
          </ac:grpSpMkLst>
        </pc:grpChg>
        <pc:grpChg chg="add del mod topLvl">
          <ac:chgData name="Marco Goettle" userId="49f2de68-366b-4a25-9acc-4a6df32432f6" providerId="ADAL" clId="{2BB5F7DD-2070-744B-91AC-8392FF04BDC4}" dt="2024-12-18T22:54:19.731" v="2461" actId="165"/>
          <ac:grpSpMkLst>
            <pc:docMk/>
            <pc:sldMk cId="901385399" sldId="292"/>
            <ac:grpSpMk id="9" creationId="{F6343839-A516-CB24-DE9F-9FE9F85CCC79}"/>
          </ac:grpSpMkLst>
        </pc:grpChg>
        <pc:grpChg chg="del mod">
          <ac:chgData name="Marco Goettle" userId="49f2de68-366b-4a25-9acc-4a6df32432f6" providerId="ADAL" clId="{2BB5F7DD-2070-744B-91AC-8392FF04BDC4}" dt="2024-12-18T22:53:44.726" v="2449" actId="478"/>
          <ac:grpSpMkLst>
            <pc:docMk/>
            <pc:sldMk cId="901385399" sldId="292"/>
            <ac:grpSpMk id="10" creationId="{D56CF101-5769-51F8-A64C-3CC7EFC660F0}"/>
          </ac:grpSpMkLst>
        </pc:grpChg>
        <pc:grpChg chg="mod topLvl">
          <ac:chgData name="Marco Goettle" userId="49f2de68-366b-4a25-9acc-4a6df32432f6" providerId="ADAL" clId="{2BB5F7DD-2070-744B-91AC-8392FF04BDC4}" dt="2024-12-18T22:58:27.438" v="2543" actId="164"/>
          <ac:grpSpMkLst>
            <pc:docMk/>
            <pc:sldMk cId="901385399" sldId="292"/>
            <ac:grpSpMk id="16" creationId="{531E8AD9-A5C7-615A-7660-200F9EB510E7}"/>
          </ac:grpSpMkLst>
        </pc:grpChg>
        <pc:grpChg chg="del mod topLvl">
          <ac:chgData name="Marco Goettle" userId="49f2de68-366b-4a25-9acc-4a6df32432f6" providerId="ADAL" clId="{2BB5F7DD-2070-744B-91AC-8392FF04BDC4}" dt="2024-12-18T22:55:39.800" v="2496" actId="165"/>
          <ac:grpSpMkLst>
            <pc:docMk/>
            <pc:sldMk cId="901385399" sldId="292"/>
            <ac:grpSpMk id="17" creationId="{F5FF76FC-DA7D-8082-FB56-DB08D083CD0D}"/>
          </ac:grpSpMkLst>
        </pc:grpChg>
        <pc:grpChg chg="del mod topLvl">
          <ac:chgData name="Marco Goettle" userId="49f2de68-366b-4a25-9acc-4a6df32432f6" providerId="ADAL" clId="{2BB5F7DD-2070-744B-91AC-8392FF04BDC4}" dt="2024-12-18T22:55:44.378" v="2498" actId="478"/>
          <ac:grpSpMkLst>
            <pc:docMk/>
            <pc:sldMk cId="901385399" sldId="292"/>
            <ac:grpSpMk id="18" creationId="{2300A126-F38D-761D-9FA1-71D1CDA59972}"/>
          </ac:grpSpMkLst>
        </pc:grpChg>
        <pc:grpChg chg="add del mod">
          <ac:chgData name="Marco Goettle" userId="49f2de68-366b-4a25-9acc-4a6df32432f6" providerId="ADAL" clId="{2BB5F7DD-2070-744B-91AC-8392FF04BDC4}" dt="2024-12-18T22:53:36.160" v="2447" actId="478"/>
          <ac:grpSpMkLst>
            <pc:docMk/>
            <pc:sldMk cId="901385399" sldId="292"/>
            <ac:grpSpMk id="26" creationId="{7E0469BC-C250-9F39-F546-FBDAC73B0897}"/>
          </ac:grpSpMkLst>
        </pc:grpChg>
        <pc:grpChg chg="add mod">
          <ac:chgData name="Marco Goettle" userId="49f2de68-366b-4a25-9acc-4a6df32432f6" providerId="ADAL" clId="{2BB5F7DD-2070-744B-91AC-8392FF04BDC4}" dt="2024-12-18T22:58:27.438" v="2543" actId="164"/>
          <ac:grpSpMkLst>
            <pc:docMk/>
            <pc:sldMk cId="901385399" sldId="292"/>
            <ac:grpSpMk id="29" creationId="{3ACDBE12-63E6-65E7-4625-5E648D9539D8}"/>
          </ac:grpSpMkLst>
        </pc:grpChg>
        <pc:grpChg chg="add mod">
          <ac:chgData name="Marco Goettle" userId="49f2de68-366b-4a25-9acc-4a6df32432f6" providerId="ADAL" clId="{2BB5F7DD-2070-744B-91AC-8392FF04BDC4}" dt="2024-12-18T22:55:32.149" v="2495" actId="1076"/>
          <ac:grpSpMkLst>
            <pc:docMk/>
            <pc:sldMk cId="901385399" sldId="292"/>
            <ac:grpSpMk id="30" creationId="{BAD42884-18D8-65D1-86CA-2FC3D8E5EF74}"/>
          </ac:grpSpMkLst>
        </pc:grpChg>
        <pc:grpChg chg="add del mod">
          <ac:chgData name="Marco Goettle" userId="49f2de68-366b-4a25-9acc-4a6df32432f6" providerId="ADAL" clId="{2BB5F7DD-2070-744B-91AC-8392FF04BDC4}" dt="2024-12-18T22:55:56.612" v="2501" actId="165"/>
          <ac:grpSpMkLst>
            <pc:docMk/>
            <pc:sldMk cId="901385399" sldId="292"/>
            <ac:grpSpMk id="33" creationId="{CFABEB7D-9F7F-586A-163C-A05D67D8A8D2}"/>
          </ac:grpSpMkLst>
        </pc:grpChg>
        <pc:grpChg chg="add mod">
          <ac:chgData name="Marco Goettle" userId="49f2de68-366b-4a25-9acc-4a6df32432f6" providerId="ADAL" clId="{2BB5F7DD-2070-744B-91AC-8392FF04BDC4}" dt="2024-12-18T22:58:27.438" v="2543" actId="164"/>
          <ac:grpSpMkLst>
            <pc:docMk/>
            <pc:sldMk cId="901385399" sldId="292"/>
            <ac:grpSpMk id="36" creationId="{D96736AA-2AC4-5215-D527-C2BFBC125112}"/>
          </ac:grpSpMkLst>
        </pc:grpChg>
        <pc:grpChg chg="add mod">
          <ac:chgData name="Marco Goettle" userId="49f2de68-366b-4a25-9acc-4a6df32432f6" providerId="ADAL" clId="{2BB5F7DD-2070-744B-91AC-8392FF04BDC4}" dt="2024-12-18T22:56:57.986" v="2535" actId="164"/>
          <ac:grpSpMkLst>
            <pc:docMk/>
            <pc:sldMk cId="901385399" sldId="292"/>
            <ac:grpSpMk id="37" creationId="{6FED2491-A2F7-A3F6-25B1-DD953991B9F0}"/>
          </ac:grpSpMkLst>
        </pc:grpChg>
        <pc:grpChg chg="add mod">
          <ac:chgData name="Marco Goettle" userId="49f2de68-366b-4a25-9acc-4a6df32432f6" providerId="ADAL" clId="{2BB5F7DD-2070-744B-91AC-8392FF04BDC4}" dt="2024-12-18T22:58:31.207" v="2544" actId="12788"/>
          <ac:grpSpMkLst>
            <pc:docMk/>
            <pc:sldMk cId="901385399" sldId="292"/>
            <ac:grpSpMk id="38" creationId="{E5A3C308-0454-D200-D548-7D71648E64CF}"/>
          </ac:grpSpMkLst>
        </pc:grpChg>
        <pc:picChg chg="del mod">
          <ac:chgData name="Marco Goettle" userId="49f2de68-366b-4a25-9acc-4a6df32432f6" providerId="ADAL" clId="{2BB5F7DD-2070-744B-91AC-8392FF04BDC4}" dt="2024-12-18T22:58:41.504" v="2545" actId="21"/>
          <ac:picMkLst>
            <pc:docMk/>
            <pc:sldMk cId="901385399" sldId="292"/>
            <ac:picMk id="3" creationId="{23C56467-B678-85C5-9A3B-40B585B121A8}"/>
          </ac:picMkLst>
        </pc:picChg>
        <pc:picChg chg="mod topLvl">
          <ac:chgData name="Marco Goettle" userId="49f2de68-366b-4a25-9acc-4a6df32432f6" providerId="ADAL" clId="{2BB5F7DD-2070-744B-91AC-8392FF04BDC4}" dt="2024-12-18T22:54:59.020" v="2490" actId="164"/>
          <ac:picMkLst>
            <pc:docMk/>
            <pc:sldMk cId="901385399" sldId="292"/>
            <ac:picMk id="11" creationId="{3DF55AE4-9FA0-7EF3-1910-CCADBB42849C}"/>
          </ac:picMkLst>
        </pc:picChg>
        <pc:picChg chg="mod">
          <ac:chgData name="Marco Goettle" userId="49f2de68-366b-4a25-9acc-4a6df32432f6" providerId="ADAL" clId="{2BB5F7DD-2070-744B-91AC-8392FF04BDC4}" dt="2024-12-18T14:29:05.747" v="2077"/>
          <ac:picMkLst>
            <pc:docMk/>
            <pc:sldMk cId="901385399" sldId="292"/>
            <ac:picMk id="14" creationId="{794E0D66-926E-E9AB-4A28-00FD20C1904E}"/>
          </ac:picMkLst>
        </pc:picChg>
        <pc:picChg chg="mod">
          <ac:chgData name="Marco Goettle" userId="49f2de68-366b-4a25-9acc-4a6df32432f6" providerId="ADAL" clId="{2BB5F7DD-2070-744B-91AC-8392FF04BDC4}" dt="2024-12-18T22:53:22.373" v="2444" actId="165"/>
          <ac:picMkLst>
            <pc:docMk/>
            <pc:sldMk cId="901385399" sldId="292"/>
            <ac:picMk id="15" creationId="{519C504A-441D-20C9-6448-F498F9A21BA6}"/>
          </ac:picMkLst>
        </pc:picChg>
        <pc:picChg chg="mod">
          <ac:chgData name="Marco Goettle" userId="49f2de68-366b-4a25-9acc-4a6df32432f6" providerId="ADAL" clId="{2BB5F7DD-2070-744B-91AC-8392FF04BDC4}" dt="2024-12-18T14:29:05.747" v="2077"/>
          <ac:picMkLst>
            <pc:docMk/>
            <pc:sldMk cId="901385399" sldId="292"/>
            <ac:picMk id="18" creationId="{EC774CB3-CA28-ED2B-F45F-55F7A77B60D9}"/>
          </ac:picMkLst>
        </pc:picChg>
        <pc:picChg chg="mod topLvl">
          <ac:chgData name="Marco Goettle" userId="49f2de68-366b-4a25-9acc-4a6df32432f6" providerId="ADAL" clId="{2BB5F7DD-2070-744B-91AC-8392FF04BDC4}" dt="2024-12-18T22:56:57.986" v="2535" actId="164"/>
          <ac:picMkLst>
            <pc:docMk/>
            <pc:sldMk cId="901385399" sldId="292"/>
            <ac:picMk id="19" creationId="{DDD42A08-36BD-9C84-5279-84A209F030E9}"/>
          </ac:picMkLst>
        </pc:picChg>
        <pc:picChg chg="mod">
          <ac:chgData name="Marco Goettle" userId="49f2de68-366b-4a25-9acc-4a6df32432f6" providerId="ADAL" clId="{2BB5F7DD-2070-744B-91AC-8392FF04BDC4}" dt="2024-12-18T14:29:05.747" v="2077"/>
          <ac:picMkLst>
            <pc:docMk/>
            <pc:sldMk cId="901385399" sldId="292"/>
            <ac:picMk id="22" creationId="{9F271CD3-A221-F4B4-4347-7F63D016343A}"/>
          </ac:picMkLst>
        </pc:picChg>
        <pc:picChg chg="mod">
          <ac:chgData name="Marco Goettle" userId="49f2de68-366b-4a25-9acc-4a6df32432f6" providerId="ADAL" clId="{2BB5F7DD-2070-744B-91AC-8392FF04BDC4}" dt="2024-12-18T22:56:57.986" v="2535" actId="164"/>
          <ac:picMkLst>
            <pc:docMk/>
            <pc:sldMk cId="901385399" sldId="292"/>
            <ac:picMk id="23" creationId="{8F456D1A-F242-FF9D-AA36-1D88FA1BCA25}"/>
          </ac:picMkLst>
        </pc:picChg>
        <pc:picChg chg="mod">
          <ac:chgData name="Marco Goettle" userId="49f2de68-366b-4a25-9acc-4a6df32432f6" providerId="ADAL" clId="{2BB5F7DD-2070-744B-91AC-8392FF04BDC4}" dt="2024-12-18T22:52:55.836" v="2442" actId="207"/>
          <ac:picMkLst>
            <pc:docMk/>
            <pc:sldMk cId="901385399" sldId="292"/>
            <ac:picMk id="25" creationId="{3D889D27-173B-E8B6-3A29-DF4DCB7BD384}"/>
          </ac:picMkLst>
        </pc:picChg>
        <pc:picChg chg="del mod topLvl">
          <ac:chgData name="Marco Goettle" userId="49f2de68-366b-4a25-9acc-4a6df32432f6" providerId="ADAL" clId="{2BB5F7DD-2070-744B-91AC-8392FF04BDC4}" dt="2024-12-18T22:53:36.160" v="2447" actId="478"/>
          <ac:picMkLst>
            <pc:docMk/>
            <pc:sldMk cId="901385399" sldId="292"/>
            <ac:picMk id="28" creationId="{44B7619A-484F-6C18-3078-04779F84F853}"/>
          </ac:picMkLst>
        </pc:picChg>
        <pc:picChg chg="mod">
          <ac:chgData name="Marco Goettle" userId="49f2de68-366b-4a25-9acc-4a6df32432f6" providerId="ADAL" clId="{2BB5F7DD-2070-744B-91AC-8392FF04BDC4}" dt="2024-12-18T22:55:27.618" v="2493"/>
          <ac:picMkLst>
            <pc:docMk/>
            <pc:sldMk cId="901385399" sldId="292"/>
            <ac:picMk id="32" creationId="{73D9BE64-F73D-78D3-F36C-71F30CF12D4B}"/>
          </ac:picMkLst>
        </pc:picChg>
        <pc:picChg chg="del mod topLvl">
          <ac:chgData name="Marco Goettle" userId="49f2de68-366b-4a25-9acc-4a6df32432f6" providerId="ADAL" clId="{2BB5F7DD-2070-744B-91AC-8392FF04BDC4}" dt="2024-12-18T22:55:59.836" v="2502" actId="478"/>
          <ac:picMkLst>
            <pc:docMk/>
            <pc:sldMk cId="901385399" sldId="292"/>
            <ac:picMk id="35" creationId="{D9125359-F203-F2CD-5356-258635D9AD34}"/>
          </ac:picMkLst>
        </pc:picChg>
        <pc:picChg chg="add del mod">
          <ac:chgData name="Marco Goettle" userId="49f2de68-366b-4a25-9acc-4a6df32432f6" providerId="ADAL" clId="{2BB5F7DD-2070-744B-91AC-8392FF04BDC4}" dt="2024-12-18T22:59:11.686" v="2550" actId="478"/>
          <ac:picMkLst>
            <pc:docMk/>
            <pc:sldMk cId="901385399" sldId="292"/>
            <ac:picMk id="39" creationId="{CADF4321-14ED-359E-1AF1-45CE61ABD8E8}"/>
          </ac:picMkLst>
        </pc:picChg>
      </pc:sldChg>
    </pc:docChg>
  </pc:docChgLst>
  <pc:docChgLst>
    <pc:chgData name="Nadja Kamalanathan" userId="cbb29bea-2e32-49e4-9518-49ca3f7265c2" providerId="ADAL" clId="{9C714C5C-E35E-4CDF-AD2D-BB02FCE023F1}"/>
    <pc:docChg chg="undo redo custSel addSld delSld modSld sldOrd">
      <pc:chgData name="Nadja Kamalanathan" userId="cbb29bea-2e32-49e4-9518-49ca3f7265c2" providerId="ADAL" clId="{9C714C5C-E35E-4CDF-AD2D-BB02FCE023F1}" dt="2024-12-18T19:32:27.100" v="802" actId="113"/>
      <pc:docMkLst>
        <pc:docMk/>
      </pc:docMkLst>
      <pc:sldChg chg="ord">
        <pc:chgData name="Nadja Kamalanathan" userId="cbb29bea-2e32-49e4-9518-49ca3f7265c2" providerId="ADAL" clId="{9C714C5C-E35E-4CDF-AD2D-BB02FCE023F1}" dt="2024-12-14T17:40:27.336" v="245"/>
        <pc:sldMkLst>
          <pc:docMk/>
          <pc:sldMk cId="876688419" sldId="265"/>
        </pc:sldMkLst>
      </pc:sldChg>
      <pc:sldChg chg="setBg">
        <pc:chgData name="Nadja Kamalanathan" userId="cbb29bea-2e32-49e4-9518-49ca3f7265c2" providerId="ADAL" clId="{9C714C5C-E35E-4CDF-AD2D-BB02FCE023F1}" dt="2024-12-18T19:09:47.024" v="575"/>
        <pc:sldMkLst>
          <pc:docMk/>
          <pc:sldMk cId="294681989" sldId="266"/>
        </pc:sldMkLst>
      </pc:sldChg>
      <pc:sldChg chg="del">
        <pc:chgData name="Nadja Kamalanathan" userId="cbb29bea-2e32-49e4-9518-49ca3f7265c2" providerId="ADAL" clId="{9C714C5C-E35E-4CDF-AD2D-BB02FCE023F1}" dt="2024-12-16T19:16:08.471" v="527" actId="2696"/>
        <pc:sldMkLst>
          <pc:docMk/>
          <pc:sldMk cId="3661033439" sldId="268"/>
        </pc:sldMkLst>
      </pc:sldChg>
      <pc:sldChg chg="modSp mod">
        <pc:chgData name="Nadja Kamalanathan" userId="cbb29bea-2e32-49e4-9518-49ca3f7265c2" providerId="ADAL" clId="{9C714C5C-E35E-4CDF-AD2D-BB02FCE023F1}" dt="2024-12-14T17:15:23.818" v="42" actId="207"/>
        <pc:sldMkLst>
          <pc:docMk/>
          <pc:sldMk cId="1073462996" sldId="271"/>
        </pc:sldMkLst>
      </pc:sldChg>
      <pc:sldChg chg="modSp new mod ord">
        <pc:chgData name="Nadja Kamalanathan" userId="cbb29bea-2e32-49e4-9518-49ca3f7265c2" providerId="ADAL" clId="{9C714C5C-E35E-4CDF-AD2D-BB02FCE023F1}" dt="2024-12-15T20:06:47.560" v="247"/>
        <pc:sldMkLst>
          <pc:docMk/>
          <pc:sldMk cId="3001158661" sldId="273"/>
        </pc:sldMkLst>
      </pc:sldChg>
      <pc:sldChg chg="addSp delSp modSp new mod setBg">
        <pc:chgData name="Nadja Kamalanathan" userId="cbb29bea-2e32-49e4-9518-49ca3f7265c2" providerId="ADAL" clId="{9C714C5C-E35E-4CDF-AD2D-BB02FCE023F1}" dt="2024-12-18T19:16:40.386" v="649" actId="115"/>
        <pc:sldMkLst>
          <pc:docMk/>
          <pc:sldMk cId="2691032486" sldId="274"/>
        </pc:sldMkLst>
        <pc:spChg chg="mod">
          <ac:chgData name="Nadja Kamalanathan" userId="cbb29bea-2e32-49e4-9518-49ca3f7265c2" providerId="ADAL" clId="{9C714C5C-E35E-4CDF-AD2D-BB02FCE023F1}" dt="2024-12-18T19:16:40.386" v="649" actId="115"/>
          <ac:spMkLst>
            <pc:docMk/>
            <pc:sldMk cId="2691032486" sldId="274"/>
            <ac:spMk id="2" creationId="{6D267029-13B8-0012-3046-E1FE2474A522}"/>
          </ac:spMkLst>
        </pc:spChg>
        <pc:spChg chg="add mod">
          <ac:chgData name="Nadja Kamalanathan" userId="cbb29bea-2e32-49e4-9518-49ca3f7265c2" providerId="ADAL" clId="{9C714C5C-E35E-4CDF-AD2D-BB02FCE023F1}" dt="2024-12-14T17:24:56.902" v="102" actId="14838"/>
          <ac:spMkLst>
            <pc:docMk/>
            <pc:sldMk cId="2691032486" sldId="274"/>
            <ac:spMk id="11" creationId="{EC43AEEA-756E-C1D6-3040-31A236A44C9F}"/>
          </ac:spMkLst>
        </pc:spChg>
        <pc:picChg chg="add mod">
          <ac:chgData name="Nadja Kamalanathan" userId="cbb29bea-2e32-49e4-9518-49ca3f7265c2" providerId="ADAL" clId="{9C714C5C-E35E-4CDF-AD2D-BB02FCE023F1}" dt="2024-12-14T17:21:58.801" v="79" actId="1076"/>
          <ac:picMkLst>
            <pc:docMk/>
            <pc:sldMk cId="2691032486" sldId="274"/>
            <ac:picMk id="10" creationId="{8D5FFB2A-4337-1209-BD57-F85F237DE2A9}"/>
          </ac:picMkLst>
        </pc:picChg>
      </pc:sldChg>
      <pc:sldChg chg="add del setBg">
        <pc:chgData name="Nadja Kamalanathan" userId="cbb29bea-2e32-49e4-9518-49ca3f7265c2" providerId="ADAL" clId="{9C714C5C-E35E-4CDF-AD2D-BB02FCE023F1}" dt="2024-12-14T17:27:31.398" v="106" actId="2696"/>
        <pc:sldMkLst>
          <pc:docMk/>
          <pc:sldMk cId="3120999410" sldId="275"/>
        </pc:sldMkLst>
      </pc:sldChg>
      <pc:sldChg chg="addSp delSp modSp add mod ord setBg">
        <pc:chgData name="Nadja Kamalanathan" userId="cbb29bea-2e32-49e4-9518-49ca3f7265c2" providerId="ADAL" clId="{9C714C5C-E35E-4CDF-AD2D-BB02FCE023F1}" dt="2024-12-18T19:16:17.783" v="648" actId="14100"/>
        <pc:sldMkLst>
          <pc:docMk/>
          <pc:sldMk cId="3948700397" sldId="275"/>
        </pc:sldMkLst>
        <pc:spChg chg="mod">
          <ac:chgData name="Nadja Kamalanathan" userId="cbb29bea-2e32-49e4-9518-49ca3f7265c2" providerId="ADAL" clId="{9C714C5C-E35E-4CDF-AD2D-BB02FCE023F1}" dt="2024-12-18T19:14:19.957" v="615" actId="20577"/>
          <ac:spMkLst>
            <pc:docMk/>
            <pc:sldMk cId="3948700397" sldId="275"/>
            <ac:spMk id="2" creationId="{732A25D2-6C93-07AB-45B9-813302E42D61}"/>
          </ac:spMkLst>
        </pc:spChg>
        <pc:spChg chg="add del mod">
          <ac:chgData name="Nadja Kamalanathan" userId="cbb29bea-2e32-49e4-9518-49ca3f7265c2" providerId="ADAL" clId="{9C714C5C-E35E-4CDF-AD2D-BB02FCE023F1}" dt="2024-12-18T19:08:17.905" v="553" actId="478"/>
          <ac:spMkLst>
            <pc:docMk/>
            <pc:sldMk cId="3948700397" sldId="275"/>
            <ac:spMk id="3" creationId="{C89A7955-14A3-761C-703E-9584F2177A2E}"/>
          </ac:spMkLst>
        </pc:spChg>
        <pc:spChg chg="add mod">
          <ac:chgData name="Nadja Kamalanathan" userId="cbb29bea-2e32-49e4-9518-49ca3f7265c2" providerId="ADAL" clId="{9C714C5C-E35E-4CDF-AD2D-BB02FCE023F1}" dt="2024-12-18T19:16:17.783" v="648" actId="14100"/>
          <ac:spMkLst>
            <pc:docMk/>
            <pc:sldMk cId="3948700397" sldId="275"/>
            <ac:spMk id="4" creationId="{DAFCAB25-EFC9-CD70-D0D8-6AB2F50F708B}"/>
          </ac:spMkLst>
        </pc:spChg>
        <pc:spChg chg="mod">
          <ac:chgData name="Nadja Kamalanathan" userId="cbb29bea-2e32-49e4-9518-49ca3f7265c2" providerId="ADAL" clId="{9C714C5C-E35E-4CDF-AD2D-BB02FCE023F1}" dt="2024-12-14T17:36:49.788" v="213" actId="14838"/>
          <ac:spMkLst>
            <pc:docMk/>
            <pc:sldMk cId="3948700397" sldId="275"/>
            <ac:spMk id="11" creationId="{687118AA-FCBC-62E6-8E9E-5AE2E789BBD9}"/>
          </ac:spMkLst>
        </pc:spChg>
        <pc:picChg chg="mod">
          <ac:chgData name="Nadja Kamalanathan" userId="cbb29bea-2e32-49e4-9518-49ca3f7265c2" providerId="ADAL" clId="{9C714C5C-E35E-4CDF-AD2D-BB02FCE023F1}" dt="2024-12-18T19:10:50.715" v="594" actId="1076"/>
          <ac:picMkLst>
            <pc:docMk/>
            <pc:sldMk cId="3948700397" sldId="275"/>
            <ac:picMk id="18" creationId="{3A319F19-BD26-1527-F23C-3D3358927DDD}"/>
          </ac:picMkLst>
        </pc:picChg>
        <pc:picChg chg="mod">
          <ac:chgData name="Nadja Kamalanathan" userId="cbb29bea-2e32-49e4-9518-49ca3f7265c2" providerId="ADAL" clId="{9C714C5C-E35E-4CDF-AD2D-BB02FCE023F1}" dt="2024-12-18T19:10:48.935" v="590" actId="14100"/>
          <ac:picMkLst>
            <pc:docMk/>
            <pc:sldMk cId="3948700397" sldId="275"/>
            <ac:picMk id="1028" creationId="{0BA69E0C-B95E-4810-A36E-B30C6173B0CB}"/>
          </ac:picMkLst>
        </pc:picChg>
      </pc:sldChg>
      <pc:sldChg chg="addSp delSp modSp add mod ord setBg">
        <pc:chgData name="Nadja Kamalanathan" userId="cbb29bea-2e32-49e4-9518-49ca3f7265c2" providerId="ADAL" clId="{9C714C5C-E35E-4CDF-AD2D-BB02FCE023F1}" dt="2024-12-15T20:34:11.725" v="397" actId="207"/>
        <pc:sldMkLst>
          <pc:docMk/>
          <pc:sldMk cId="1310947723" sldId="276"/>
        </pc:sldMkLst>
      </pc:sldChg>
      <pc:sldChg chg="addSp delSp modSp add mod setBg">
        <pc:chgData name="Nadja Kamalanathan" userId="cbb29bea-2e32-49e4-9518-49ca3f7265c2" providerId="ADAL" clId="{9C714C5C-E35E-4CDF-AD2D-BB02FCE023F1}" dt="2024-12-18T19:26:55.549" v="791" actId="1076"/>
        <pc:sldMkLst>
          <pc:docMk/>
          <pc:sldMk cId="4247385626" sldId="277"/>
        </pc:sldMkLst>
        <pc:spChg chg="add del mod">
          <ac:chgData name="Nadja Kamalanathan" userId="cbb29bea-2e32-49e4-9518-49ca3f7265c2" providerId="ADAL" clId="{9C714C5C-E35E-4CDF-AD2D-BB02FCE023F1}" dt="2024-12-15T20:42:11.487" v="482" actId="26606"/>
          <ac:spMkLst>
            <pc:docMk/>
            <pc:sldMk cId="4247385626" sldId="277"/>
            <ac:spMk id="2" creationId="{29F8B09C-BE18-6A39-77CE-6ACCE8603BC7}"/>
          </ac:spMkLst>
        </pc:spChg>
        <pc:spChg chg="add mod ord">
          <ac:chgData name="Nadja Kamalanathan" userId="cbb29bea-2e32-49e4-9518-49ca3f7265c2" providerId="ADAL" clId="{9C714C5C-E35E-4CDF-AD2D-BB02FCE023F1}" dt="2024-12-18T19:26:55.549" v="791" actId="1076"/>
          <ac:spMkLst>
            <pc:docMk/>
            <pc:sldMk cId="4247385626" sldId="277"/>
            <ac:spMk id="4" creationId="{5930AF9A-30AE-7FDE-D6CC-5C518F77F245}"/>
          </ac:spMkLst>
        </pc:spChg>
        <pc:spChg chg="add del mod">
          <ac:chgData name="Nadja Kamalanathan" userId="cbb29bea-2e32-49e4-9518-49ca3f7265c2" providerId="ADAL" clId="{9C714C5C-E35E-4CDF-AD2D-BB02FCE023F1}" dt="2024-12-18T19:24:03.854" v="779" actId="478"/>
          <ac:spMkLst>
            <pc:docMk/>
            <pc:sldMk cId="4247385626" sldId="277"/>
            <ac:spMk id="16" creationId="{6194D73B-52EA-8939-2365-4668E4ED71A1}"/>
          </ac:spMkLst>
        </pc:spChg>
        <pc:picChg chg="add mod ord">
          <ac:chgData name="Nadja Kamalanathan" userId="cbb29bea-2e32-49e4-9518-49ca3f7265c2" providerId="ADAL" clId="{9C714C5C-E35E-4CDF-AD2D-BB02FCE023F1}" dt="2024-12-15T20:44:49.537" v="516" actId="14100"/>
          <ac:picMkLst>
            <pc:docMk/>
            <pc:sldMk cId="4247385626" sldId="277"/>
            <ac:picMk id="6" creationId="{322E95BD-9A24-04FF-A8EC-A1AF1AE6CA5B}"/>
          </ac:picMkLst>
        </pc:picChg>
      </pc:sldChg>
      <pc:sldChg chg="setBg">
        <pc:chgData name="Nadja Kamalanathan" userId="cbb29bea-2e32-49e4-9518-49ca3f7265c2" providerId="ADAL" clId="{9C714C5C-E35E-4CDF-AD2D-BB02FCE023F1}" dt="2024-12-18T19:06:51.448" v="543"/>
        <pc:sldMkLst>
          <pc:docMk/>
          <pc:sldMk cId="2081481151" sldId="282"/>
        </pc:sldMkLst>
      </pc:sldChg>
      <pc:sldChg chg="setBg">
        <pc:chgData name="Nadja Kamalanathan" userId="cbb29bea-2e32-49e4-9518-49ca3f7265c2" providerId="ADAL" clId="{9C714C5C-E35E-4CDF-AD2D-BB02FCE023F1}" dt="2024-12-18T19:06:35.148" v="542"/>
        <pc:sldMkLst>
          <pc:docMk/>
          <pc:sldMk cId="909449313" sldId="284"/>
        </pc:sldMkLst>
      </pc:sldChg>
      <pc:sldChg chg="modSp mod setBg">
        <pc:chgData name="Nadja Kamalanathan" userId="cbb29bea-2e32-49e4-9518-49ca3f7265c2" providerId="ADAL" clId="{9C714C5C-E35E-4CDF-AD2D-BB02FCE023F1}" dt="2024-12-18T19:32:27.100" v="802" actId="113"/>
        <pc:sldMkLst>
          <pc:docMk/>
          <pc:sldMk cId="3511379889" sldId="287"/>
        </pc:sldMkLst>
        <pc:spChg chg="mod">
          <ac:chgData name="Nadja Kamalanathan" userId="cbb29bea-2e32-49e4-9518-49ca3f7265c2" providerId="ADAL" clId="{9C714C5C-E35E-4CDF-AD2D-BB02FCE023F1}" dt="2024-12-18T19:32:27.100" v="802" actId="113"/>
          <ac:spMkLst>
            <pc:docMk/>
            <pc:sldMk cId="3511379889" sldId="287"/>
            <ac:spMk id="7" creationId="{49E58180-0598-B942-A000-396036AE20BE}"/>
          </ac:spMkLst>
        </pc:spChg>
      </pc:sldChg>
      <pc:sldChg chg="modSp mod setBg">
        <pc:chgData name="Nadja Kamalanathan" userId="cbb29bea-2e32-49e4-9518-49ca3f7265c2" providerId="ADAL" clId="{9C714C5C-E35E-4CDF-AD2D-BB02FCE023F1}" dt="2024-12-18T19:30:55.264" v="795" actId="208"/>
        <pc:sldMkLst>
          <pc:docMk/>
          <pc:sldMk cId="3733130096" sldId="288"/>
        </pc:sldMkLst>
        <pc:spChg chg="mod">
          <ac:chgData name="Nadja Kamalanathan" userId="cbb29bea-2e32-49e4-9518-49ca3f7265c2" providerId="ADAL" clId="{9C714C5C-E35E-4CDF-AD2D-BB02FCE023F1}" dt="2024-12-18T19:30:55.264" v="795" actId="208"/>
          <ac:spMkLst>
            <pc:docMk/>
            <pc:sldMk cId="3733130096" sldId="288"/>
            <ac:spMk id="6" creationId="{5D77F99D-DBEF-E8BB-37D2-D10A9A40341A}"/>
          </ac:spMkLst>
        </pc:spChg>
      </pc:sldChg>
      <pc:sldChg chg="modSp mod setBg">
        <pc:chgData name="Nadja Kamalanathan" userId="cbb29bea-2e32-49e4-9518-49ca3f7265c2" providerId="ADAL" clId="{9C714C5C-E35E-4CDF-AD2D-BB02FCE023F1}" dt="2024-12-18T19:32:00.685" v="800" actId="14100"/>
        <pc:sldMkLst>
          <pc:docMk/>
          <pc:sldMk cId="2732338066" sldId="290"/>
        </pc:sldMkLst>
        <pc:picChg chg="mod">
          <ac:chgData name="Nadja Kamalanathan" userId="cbb29bea-2e32-49e4-9518-49ca3f7265c2" providerId="ADAL" clId="{9C714C5C-E35E-4CDF-AD2D-BB02FCE023F1}" dt="2024-12-18T19:32:00.685" v="800" actId="14100"/>
          <ac:picMkLst>
            <pc:docMk/>
            <pc:sldMk cId="2732338066" sldId="290"/>
            <ac:picMk id="3" creationId="{EABF4B9C-09B2-9FF2-11DC-37F2596A24CF}"/>
          </ac:picMkLst>
        </pc:picChg>
      </pc:sldChg>
      <pc:sldChg chg="modSp mod setBg">
        <pc:chgData name="Nadja Kamalanathan" userId="cbb29bea-2e32-49e4-9518-49ca3f7265c2" providerId="ADAL" clId="{9C714C5C-E35E-4CDF-AD2D-BB02FCE023F1}" dt="2024-12-18T19:30:17.942" v="792" actId="207"/>
        <pc:sldMkLst>
          <pc:docMk/>
          <pc:sldMk cId="2191080821" sldId="291"/>
        </pc:sldMkLst>
        <pc:graphicFrameChg chg="modGraphic">
          <ac:chgData name="Nadja Kamalanathan" userId="cbb29bea-2e32-49e4-9518-49ca3f7265c2" providerId="ADAL" clId="{9C714C5C-E35E-4CDF-AD2D-BB02FCE023F1}" dt="2024-12-18T19:30:17.942" v="792" actId="207"/>
          <ac:graphicFrameMkLst>
            <pc:docMk/>
            <pc:sldMk cId="2191080821" sldId="291"/>
            <ac:graphicFrameMk id="3" creationId="{3EA8459B-8FF0-1D29-CA1F-91442FF8DA1A}"/>
          </ac:graphicFrameMkLst>
        </pc:graphicFrameChg>
      </pc:sldChg>
      <pc:sldChg chg="modSp mod">
        <pc:chgData name="Nadja Kamalanathan" userId="cbb29bea-2e32-49e4-9518-49ca3f7265c2" providerId="ADAL" clId="{9C714C5C-E35E-4CDF-AD2D-BB02FCE023F1}" dt="2024-12-18T19:24:54.498" v="789" actId="208"/>
        <pc:sldMkLst>
          <pc:docMk/>
          <pc:sldMk cId="901385399" sldId="292"/>
        </pc:sldMkLst>
        <pc:spChg chg="mod">
          <ac:chgData name="Nadja Kamalanathan" userId="cbb29bea-2e32-49e4-9518-49ca3f7265c2" providerId="ADAL" clId="{9C714C5C-E35E-4CDF-AD2D-BB02FCE023F1}" dt="2024-12-18T19:24:49.936" v="787" actId="208"/>
          <ac:spMkLst>
            <pc:docMk/>
            <pc:sldMk cId="901385399" sldId="292"/>
            <ac:spMk id="12" creationId="{C5B80D8A-5697-FD44-4604-438BA9A20B73}"/>
          </ac:spMkLst>
        </pc:spChg>
        <pc:spChg chg="mod">
          <ac:chgData name="Nadja Kamalanathan" userId="cbb29bea-2e32-49e4-9518-49ca3f7265c2" providerId="ADAL" clId="{9C714C5C-E35E-4CDF-AD2D-BB02FCE023F1}" dt="2024-12-18T19:24:54.498" v="789" actId="208"/>
          <ac:spMkLst>
            <pc:docMk/>
            <pc:sldMk cId="901385399" sldId="292"/>
            <ac:spMk id="14" creationId="{215E8EEE-A529-A3A9-5548-31A4E676FE35}"/>
          </ac:spMkLst>
        </pc:spChg>
        <pc:spChg chg="mod">
          <ac:chgData name="Nadja Kamalanathan" userId="cbb29bea-2e32-49e4-9518-49ca3f7265c2" providerId="ADAL" clId="{9C714C5C-E35E-4CDF-AD2D-BB02FCE023F1}" dt="2024-12-18T19:24:41.868" v="783" actId="208"/>
          <ac:spMkLst>
            <pc:docMk/>
            <pc:sldMk cId="901385399" sldId="292"/>
            <ac:spMk id="20" creationId="{1AD1F975-8DA6-B250-14E0-4EC84EDB5467}"/>
          </ac:spMkLst>
        </pc:spChg>
        <pc:spChg chg="mod">
          <ac:chgData name="Nadja Kamalanathan" userId="cbb29bea-2e32-49e4-9518-49ca3f7265c2" providerId="ADAL" clId="{9C714C5C-E35E-4CDF-AD2D-BB02FCE023F1}" dt="2024-12-18T19:24:37.769" v="781" actId="208"/>
          <ac:spMkLst>
            <pc:docMk/>
            <pc:sldMk cId="901385399" sldId="292"/>
            <ac:spMk id="22" creationId="{28DB1747-438C-CBFC-06B4-30DC21BFB72F}"/>
          </ac:spMkLst>
        </pc:spChg>
        <pc:spChg chg="mod">
          <ac:chgData name="Nadja Kamalanathan" userId="cbb29bea-2e32-49e4-9518-49ca3f7265c2" providerId="ADAL" clId="{9C714C5C-E35E-4CDF-AD2D-BB02FCE023F1}" dt="2024-12-18T19:24:45.771" v="785" actId="208"/>
          <ac:spMkLst>
            <pc:docMk/>
            <pc:sldMk cId="901385399" sldId="292"/>
            <ac:spMk id="24" creationId="{7285FA69-D1CC-CBB3-5978-0F7C9751C15B}"/>
          </ac:spMkLst>
        </pc:spChg>
      </pc:sldChg>
      <pc:sldChg chg="modSp mod setBg">
        <pc:chgData name="Nadja Kamalanathan" userId="cbb29bea-2e32-49e4-9518-49ca3f7265c2" providerId="ADAL" clId="{9C714C5C-E35E-4CDF-AD2D-BB02FCE023F1}" dt="2024-12-18T19:30:35.130" v="794" actId="207"/>
        <pc:sldMkLst>
          <pc:docMk/>
          <pc:sldMk cId="3278526248" sldId="293"/>
        </pc:sldMkLst>
        <pc:graphicFrameChg chg="modGraphic">
          <ac:chgData name="Nadja Kamalanathan" userId="cbb29bea-2e32-49e4-9518-49ca3f7265c2" providerId="ADAL" clId="{9C714C5C-E35E-4CDF-AD2D-BB02FCE023F1}" dt="2024-12-18T19:30:35.130" v="794" actId="207"/>
          <ac:graphicFrameMkLst>
            <pc:docMk/>
            <pc:sldMk cId="3278526248" sldId="293"/>
            <ac:graphicFrameMk id="4" creationId="{D74B843F-B01D-4940-A8E2-3BD7AE22A35F}"/>
          </ac:graphicFrameMkLst>
        </pc:graphicFrameChg>
      </pc:sldChg>
      <pc:sldChg chg="new del">
        <pc:chgData name="Nadja Kamalanathan" userId="cbb29bea-2e32-49e4-9518-49ca3f7265c2" providerId="ADAL" clId="{9C714C5C-E35E-4CDF-AD2D-BB02FCE023F1}" dt="2024-12-18T19:20:52.294" v="656" actId="2696"/>
        <pc:sldMkLst>
          <pc:docMk/>
          <pc:sldMk cId="1536488190" sldId="294"/>
        </pc:sldMkLst>
      </pc:sldChg>
      <pc:sldChg chg="addSp delSp modSp add mod">
        <pc:chgData name="Nadja Kamalanathan" userId="cbb29bea-2e32-49e4-9518-49ca3f7265c2" providerId="ADAL" clId="{9C714C5C-E35E-4CDF-AD2D-BB02FCE023F1}" dt="2024-12-18T19:25:13.206" v="790"/>
        <pc:sldMkLst>
          <pc:docMk/>
          <pc:sldMk cId="1564445422" sldId="294"/>
        </pc:sldMkLst>
        <pc:spChg chg="mod">
          <ac:chgData name="Nadja Kamalanathan" userId="cbb29bea-2e32-49e4-9518-49ca3f7265c2" providerId="ADAL" clId="{9C714C5C-E35E-4CDF-AD2D-BB02FCE023F1}" dt="2024-12-18T19:22:24.348" v="752" actId="20577"/>
          <ac:spMkLst>
            <pc:docMk/>
            <pc:sldMk cId="1564445422" sldId="294"/>
            <ac:spMk id="2" creationId="{58360496-8662-CD05-ACD9-EB7ECBBE058B}"/>
          </ac:spMkLst>
        </pc:spChg>
        <pc:spChg chg="add mod">
          <ac:chgData name="Nadja Kamalanathan" userId="cbb29bea-2e32-49e4-9518-49ca3f7265c2" providerId="ADAL" clId="{9C714C5C-E35E-4CDF-AD2D-BB02FCE023F1}" dt="2024-12-18T19:25:13.206" v="790"/>
          <ac:spMkLst>
            <pc:docMk/>
            <pc:sldMk cId="1564445422" sldId="294"/>
            <ac:spMk id="3" creationId="{6A15DC62-4CEF-57FC-D3DA-879EA128CCE9}"/>
          </ac:spMkLst>
        </pc:spChg>
        <pc:spChg chg="del">
          <ac:chgData name="Nadja Kamalanathan" userId="cbb29bea-2e32-49e4-9518-49ca3f7265c2" providerId="ADAL" clId="{9C714C5C-E35E-4CDF-AD2D-BB02FCE023F1}" dt="2024-12-18T19:21:15.877" v="690" actId="478"/>
          <ac:spMkLst>
            <pc:docMk/>
            <pc:sldMk cId="1564445422" sldId="294"/>
            <ac:spMk id="4" creationId="{CFEF9B2B-76AB-A791-52FD-A33E55BF4473}"/>
          </ac:spMkLst>
        </pc:spChg>
        <pc:spChg chg="del">
          <ac:chgData name="Nadja Kamalanathan" userId="cbb29bea-2e32-49e4-9518-49ca3f7265c2" providerId="ADAL" clId="{9C714C5C-E35E-4CDF-AD2D-BB02FCE023F1}" dt="2024-12-18T19:21:14.009" v="689" actId="478"/>
          <ac:spMkLst>
            <pc:docMk/>
            <pc:sldMk cId="1564445422" sldId="294"/>
            <ac:spMk id="11" creationId="{44C700D5-8EA2-4545-BE72-DF2C82181B45}"/>
          </ac:spMkLst>
        </pc:spChg>
        <pc:picChg chg="del">
          <ac:chgData name="Nadja Kamalanathan" userId="cbb29bea-2e32-49e4-9518-49ca3f7265c2" providerId="ADAL" clId="{9C714C5C-E35E-4CDF-AD2D-BB02FCE023F1}" dt="2024-12-18T19:21:08.947" v="688" actId="478"/>
          <ac:picMkLst>
            <pc:docMk/>
            <pc:sldMk cId="1564445422" sldId="294"/>
            <ac:picMk id="18" creationId="{68C4768E-C65E-34C5-E5C3-0D4CE07ABB28}"/>
          </ac:picMkLst>
        </pc:picChg>
        <pc:picChg chg="del">
          <ac:chgData name="Nadja Kamalanathan" userId="cbb29bea-2e32-49e4-9518-49ca3f7265c2" providerId="ADAL" clId="{9C714C5C-E35E-4CDF-AD2D-BB02FCE023F1}" dt="2024-12-18T19:21:17.543" v="691" actId="478"/>
          <ac:picMkLst>
            <pc:docMk/>
            <pc:sldMk cId="1564445422" sldId="294"/>
            <ac:picMk id="1028" creationId="{9D248C1C-61B1-8807-0972-583427E7C587}"/>
          </ac:picMkLst>
        </pc:picChg>
      </pc:sldChg>
    </pc:docChg>
  </pc:docChgLst>
  <pc:docChgLst>
    <pc:chgData name="Christian Lutze" userId="6c79b928-3c33-4e97-aee4-bc68455f5460" providerId="ADAL" clId="{BD723DEB-B359-D748-A559-4398BEC6EFF5}"/>
    <pc:docChg chg="undo custSel addSld delSld modSld sldOrd">
      <pc:chgData name="Christian Lutze" userId="6c79b928-3c33-4e97-aee4-bc68455f5460" providerId="ADAL" clId="{BD723DEB-B359-D748-A559-4398BEC6EFF5}" dt="2024-12-19T16:38:51.027" v="1429" actId="729"/>
      <pc:docMkLst>
        <pc:docMk/>
      </pc:docMkLst>
      <pc:sldChg chg="addSp delSp modSp mod delAnim modAnim modNotesTx">
        <pc:chgData name="Christian Lutze" userId="6c79b928-3c33-4e97-aee4-bc68455f5460" providerId="ADAL" clId="{BD723DEB-B359-D748-A559-4398BEC6EFF5}" dt="2024-12-19T07:33:30.321" v="1299" actId="20577"/>
        <pc:sldMkLst>
          <pc:docMk/>
          <pc:sldMk cId="2565884264" sldId="256"/>
        </pc:sldMkLst>
        <pc:spChg chg="del mod">
          <ac:chgData name="Christian Lutze" userId="6c79b928-3c33-4e97-aee4-bc68455f5460" providerId="ADAL" clId="{BD723DEB-B359-D748-A559-4398BEC6EFF5}" dt="2024-12-18T17:14:07.347" v="711" actId="478"/>
          <ac:spMkLst>
            <pc:docMk/>
            <pc:sldMk cId="2565884264" sldId="256"/>
            <ac:spMk id="2" creationId="{D8AC131D-FAAF-BAA4-72A3-60B883E17BED}"/>
          </ac:spMkLst>
        </pc:spChg>
        <pc:spChg chg="del">
          <ac:chgData name="Christian Lutze" userId="6c79b928-3c33-4e97-aee4-bc68455f5460" providerId="ADAL" clId="{BD723DEB-B359-D748-A559-4398BEC6EFF5}" dt="2024-12-18T17:14:04.868" v="710" actId="478"/>
          <ac:spMkLst>
            <pc:docMk/>
            <pc:sldMk cId="2565884264" sldId="256"/>
            <ac:spMk id="3" creationId="{65703B33-5DC9-73AC-21B8-54228DB23874}"/>
          </ac:spMkLst>
        </pc:spChg>
        <pc:spChg chg="add del mod">
          <ac:chgData name="Christian Lutze" userId="6c79b928-3c33-4e97-aee4-bc68455f5460" providerId="ADAL" clId="{BD723DEB-B359-D748-A559-4398BEC6EFF5}" dt="2024-12-18T17:14:17.762" v="715" actId="478"/>
          <ac:spMkLst>
            <pc:docMk/>
            <pc:sldMk cId="2565884264" sldId="256"/>
            <ac:spMk id="12" creationId="{5E981C55-AEAF-0EB5-B356-CC1FB7E348CC}"/>
          </ac:spMkLst>
        </pc:spChg>
        <pc:spChg chg="add del mod">
          <ac:chgData name="Christian Lutze" userId="6c79b928-3c33-4e97-aee4-bc68455f5460" providerId="ADAL" clId="{BD723DEB-B359-D748-A559-4398BEC6EFF5}" dt="2024-12-18T17:14:12.994" v="712" actId="478"/>
          <ac:spMkLst>
            <pc:docMk/>
            <pc:sldMk cId="2565884264" sldId="256"/>
            <ac:spMk id="14" creationId="{6F4B27F1-AA8D-955A-BAB9-C0A39AF946BA}"/>
          </ac:spMkLst>
        </pc:spChg>
        <pc:spChg chg="add mod">
          <ac:chgData name="Christian Lutze" userId="6c79b928-3c33-4e97-aee4-bc68455f5460" providerId="ADAL" clId="{BD723DEB-B359-D748-A559-4398BEC6EFF5}" dt="2024-12-18T17:34:12.193" v="850" actId="255"/>
          <ac:spMkLst>
            <pc:docMk/>
            <pc:sldMk cId="2565884264" sldId="256"/>
            <ac:spMk id="33" creationId="{4D1FE8DA-28FB-0DAC-E4C9-69A8809F8A67}"/>
          </ac:spMkLst>
        </pc:spChg>
        <pc:picChg chg="add mod">
          <ac:chgData name="Christian Lutze" userId="6c79b928-3c33-4e97-aee4-bc68455f5460" providerId="ADAL" clId="{BD723DEB-B359-D748-A559-4398BEC6EFF5}" dt="2024-12-18T17:24:06.608" v="777" actId="1076"/>
          <ac:picMkLst>
            <pc:docMk/>
            <pc:sldMk cId="2565884264" sldId="256"/>
            <ac:picMk id="5" creationId="{EECE615F-CB0F-AEFA-5B16-F6F33E9B28F5}"/>
          </ac:picMkLst>
        </pc:picChg>
        <pc:picChg chg="add del mod">
          <ac:chgData name="Christian Lutze" userId="6c79b928-3c33-4e97-aee4-bc68455f5460" providerId="ADAL" clId="{BD723DEB-B359-D748-A559-4398BEC6EFF5}" dt="2024-12-18T17:20:10.745" v="750" actId="478"/>
          <ac:picMkLst>
            <pc:docMk/>
            <pc:sldMk cId="2565884264" sldId="256"/>
            <ac:picMk id="7" creationId="{3B273399-10D7-3600-2375-10F15166C9BB}"/>
          </ac:picMkLst>
        </pc:picChg>
        <pc:picChg chg="add mod">
          <ac:chgData name="Christian Lutze" userId="6c79b928-3c33-4e97-aee4-bc68455f5460" providerId="ADAL" clId="{BD723DEB-B359-D748-A559-4398BEC6EFF5}" dt="2024-12-18T17:23:45.392" v="772" actId="1076"/>
          <ac:picMkLst>
            <pc:docMk/>
            <pc:sldMk cId="2565884264" sldId="256"/>
            <ac:picMk id="9" creationId="{9A10D0D3-B5AE-6D4D-83F6-2E98174BEE42}"/>
          </ac:picMkLst>
        </pc:picChg>
        <pc:picChg chg="add del mod">
          <ac:chgData name="Christian Lutze" userId="6c79b928-3c33-4e97-aee4-bc68455f5460" providerId="ADAL" clId="{BD723DEB-B359-D748-A559-4398BEC6EFF5}" dt="2024-12-18T17:21:15.074" v="760" actId="1076"/>
          <ac:picMkLst>
            <pc:docMk/>
            <pc:sldMk cId="2565884264" sldId="256"/>
            <ac:picMk id="11" creationId="{F3855C42-1E9B-1FD8-DC5D-8219BAC09ECB}"/>
          </ac:picMkLst>
        </pc:picChg>
        <pc:picChg chg="add del mod">
          <ac:chgData name="Christian Lutze" userId="6c79b928-3c33-4e97-aee4-bc68455f5460" providerId="ADAL" clId="{BD723DEB-B359-D748-A559-4398BEC6EFF5}" dt="2024-12-18T17:15:35.090" v="728" actId="478"/>
          <ac:picMkLst>
            <pc:docMk/>
            <pc:sldMk cId="2565884264" sldId="256"/>
            <ac:picMk id="16" creationId="{569B835F-CCDF-9A4A-6044-3155B34C6703}"/>
          </ac:picMkLst>
        </pc:picChg>
        <pc:picChg chg="add mod">
          <ac:chgData name="Christian Lutze" userId="6c79b928-3c33-4e97-aee4-bc68455f5460" providerId="ADAL" clId="{BD723DEB-B359-D748-A559-4398BEC6EFF5}" dt="2024-12-18T17:24:18.424" v="779" actId="1076"/>
          <ac:picMkLst>
            <pc:docMk/>
            <pc:sldMk cId="2565884264" sldId="256"/>
            <ac:picMk id="18" creationId="{D77CD506-6012-C318-C5DA-54BFC1682992}"/>
          </ac:picMkLst>
        </pc:picChg>
        <pc:picChg chg="add mod">
          <ac:chgData name="Christian Lutze" userId="6c79b928-3c33-4e97-aee4-bc68455f5460" providerId="ADAL" clId="{BD723DEB-B359-D748-A559-4398BEC6EFF5}" dt="2024-12-18T17:23:47.633" v="773" actId="1076"/>
          <ac:picMkLst>
            <pc:docMk/>
            <pc:sldMk cId="2565884264" sldId="256"/>
            <ac:picMk id="20" creationId="{CDB58CAB-6DF4-A7B5-0BBB-E6389820A200}"/>
          </ac:picMkLst>
        </pc:picChg>
        <pc:picChg chg="add mod">
          <ac:chgData name="Christian Lutze" userId="6c79b928-3c33-4e97-aee4-bc68455f5460" providerId="ADAL" clId="{BD723DEB-B359-D748-A559-4398BEC6EFF5}" dt="2024-12-18T17:24:01.648" v="776" actId="1076"/>
          <ac:picMkLst>
            <pc:docMk/>
            <pc:sldMk cId="2565884264" sldId="256"/>
            <ac:picMk id="21" creationId="{7B3AF38F-2C7C-EC1B-3FD1-36F8E13089E5}"/>
          </ac:picMkLst>
        </pc:picChg>
        <pc:picChg chg="add del mod">
          <ac:chgData name="Christian Lutze" userId="6c79b928-3c33-4e97-aee4-bc68455f5460" providerId="ADAL" clId="{BD723DEB-B359-D748-A559-4398BEC6EFF5}" dt="2024-12-18T17:22:33.886" v="767" actId="478"/>
          <ac:picMkLst>
            <pc:docMk/>
            <pc:sldMk cId="2565884264" sldId="256"/>
            <ac:picMk id="23" creationId="{4A013F8A-932D-1564-7FF3-155CE7DCB21D}"/>
          </ac:picMkLst>
        </pc:picChg>
        <pc:picChg chg="add del mod">
          <ac:chgData name="Christian Lutze" userId="6c79b928-3c33-4e97-aee4-bc68455f5460" providerId="ADAL" clId="{BD723DEB-B359-D748-A559-4398BEC6EFF5}" dt="2024-12-18T17:22:20.892" v="764" actId="478"/>
          <ac:picMkLst>
            <pc:docMk/>
            <pc:sldMk cId="2565884264" sldId="256"/>
            <ac:picMk id="25" creationId="{8BD49F9E-A1D2-116E-B198-048A8667E6A8}"/>
          </ac:picMkLst>
        </pc:picChg>
        <pc:picChg chg="add del mod">
          <ac:chgData name="Christian Lutze" userId="6c79b928-3c33-4e97-aee4-bc68455f5460" providerId="ADAL" clId="{BD723DEB-B359-D748-A559-4398BEC6EFF5}" dt="2024-12-18T17:22:55.909" v="770" actId="478"/>
          <ac:picMkLst>
            <pc:docMk/>
            <pc:sldMk cId="2565884264" sldId="256"/>
            <ac:picMk id="26" creationId="{8A683F81-3A01-61FB-08DC-521DD9D9504C}"/>
          </ac:picMkLst>
        </pc:picChg>
        <pc:picChg chg="add mod">
          <ac:chgData name="Christian Lutze" userId="6c79b928-3c33-4e97-aee4-bc68455f5460" providerId="ADAL" clId="{BD723DEB-B359-D748-A559-4398BEC6EFF5}" dt="2024-12-18T17:23:51.321" v="774" actId="1076"/>
          <ac:picMkLst>
            <pc:docMk/>
            <pc:sldMk cId="2565884264" sldId="256"/>
            <ac:picMk id="28" creationId="{9150808B-EE6B-A589-6CE1-B373B5046750}"/>
          </ac:picMkLst>
        </pc:picChg>
        <pc:picChg chg="add del mod">
          <ac:chgData name="Christian Lutze" userId="6c79b928-3c33-4e97-aee4-bc68455f5460" providerId="ADAL" clId="{BD723DEB-B359-D748-A559-4398BEC6EFF5}" dt="2024-12-18T17:27:12.809" v="785" actId="478"/>
          <ac:picMkLst>
            <pc:docMk/>
            <pc:sldMk cId="2565884264" sldId="256"/>
            <ac:picMk id="32" creationId="{017F559D-4A6D-F4CA-B9A7-89FE8DE4549F}"/>
          </ac:picMkLst>
        </pc:picChg>
        <pc:cxnChg chg="add mod">
          <ac:chgData name="Christian Lutze" userId="6c79b928-3c33-4e97-aee4-bc68455f5460" providerId="ADAL" clId="{BD723DEB-B359-D748-A559-4398BEC6EFF5}" dt="2024-12-18T17:24:57.447" v="782" actId="1076"/>
          <ac:cxnSpMkLst>
            <pc:docMk/>
            <pc:sldMk cId="2565884264" sldId="256"/>
            <ac:cxnSpMk id="30" creationId="{461D44E6-DB30-EADF-4614-F667C9787868}"/>
          </ac:cxnSpMkLst>
        </pc:cxnChg>
      </pc:sldChg>
      <pc:sldChg chg="del">
        <pc:chgData name="Christian Lutze" userId="6c79b928-3c33-4e97-aee4-bc68455f5460" providerId="ADAL" clId="{BD723DEB-B359-D748-A559-4398BEC6EFF5}" dt="2024-12-15T21:57:14.832" v="506" actId="2696"/>
        <pc:sldMkLst>
          <pc:docMk/>
          <pc:sldMk cId="2035758264" sldId="262"/>
        </pc:sldMkLst>
      </pc:sldChg>
      <pc:sldChg chg="modNotesTx">
        <pc:chgData name="Christian Lutze" userId="6c79b928-3c33-4e97-aee4-bc68455f5460" providerId="ADAL" clId="{BD723DEB-B359-D748-A559-4398BEC6EFF5}" dt="2024-12-15T21:51:15.720" v="208" actId="20577"/>
        <pc:sldMkLst>
          <pc:docMk/>
          <pc:sldMk cId="4111755364" sldId="263"/>
        </pc:sldMkLst>
      </pc:sldChg>
      <pc:sldChg chg="del">
        <pc:chgData name="Christian Lutze" userId="6c79b928-3c33-4e97-aee4-bc68455f5460" providerId="ADAL" clId="{BD723DEB-B359-D748-A559-4398BEC6EFF5}" dt="2024-12-15T21:36:01.024" v="58" actId="2696"/>
        <pc:sldMkLst>
          <pc:docMk/>
          <pc:sldMk cId="876688419" sldId="265"/>
        </pc:sldMkLst>
      </pc:sldChg>
      <pc:sldChg chg="addSp delSp modSp mod ord modNotesTx">
        <pc:chgData name="Christian Lutze" userId="6c79b928-3c33-4e97-aee4-bc68455f5460" providerId="ADAL" clId="{BD723DEB-B359-D748-A559-4398BEC6EFF5}" dt="2024-12-19T07:43:07.910" v="1396" actId="20577"/>
        <pc:sldMkLst>
          <pc:docMk/>
          <pc:sldMk cId="294681989" sldId="266"/>
        </pc:sldMkLst>
        <pc:spChg chg="add">
          <ac:chgData name="Christian Lutze" userId="6c79b928-3c33-4e97-aee4-bc68455f5460" providerId="ADAL" clId="{BD723DEB-B359-D748-A559-4398BEC6EFF5}" dt="2024-12-15T21:31:38.322" v="42" actId="26606"/>
          <ac:spMkLst>
            <pc:docMk/>
            <pc:sldMk cId="294681989" sldId="266"/>
            <ac:spMk id="9" creationId="{4F7B9026-36AD-42E4-B172-8D68F3A339B4}"/>
          </ac:spMkLst>
        </pc:spChg>
        <pc:picChg chg="add mod">
          <ac:chgData name="Christian Lutze" userId="6c79b928-3c33-4e97-aee4-bc68455f5460" providerId="ADAL" clId="{BD723DEB-B359-D748-A559-4398BEC6EFF5}" dt="2024-12-15T21:44:43.549" v="124" actId="1076"/>
          <ac:picMkLst>
            <pc:docMk/>
            <pc:sldMk cId="294681989" sldId="266"/>
            <ac:picMk id="3" creationId="{4C94680D-D860-B4E7-8C8A-2B1694F54EA1}"/>
          </ac:picMkLst>
        </pc:picChg>
        <pc:picChg chg="add mod ord">
          <ac:chgData name="Christian Lutze" userId="6c79b928-3c33-4e97-aee4-bc68455f5460" providerId="ADAL" clId="{BD723DEB-B359-D748-A559-4398BEC6EFF5}" dt="2024-12-15T21:31:38.322" v="42" actId="26606"/>
          <ac:picMkLst>
            <pc:docMk/>
            <pc:sldMk cId="294681989" sldId="266"/>
            <ac:picMk id="7" creationId="{04C16F23-82EE-88CD-02BD-21940CFFBEEE}"/>
          </ac:picMkLst>
        </pc:picChg>
        <pc:picChg chg="add mod">
          <ac:chgData name="Christian Lutze" userId="6c79b928-3c33-4e97-aee4-bc68455f5460" providerId="ADAL" clId="{BD723DEB-B359-D748-A559-4398BEC6EFF5}" dt="2024-12-15T21:44:41.890" v="123" actId="1076"/>
          <ac:picMkLst>
            <pc:docMk/>
            <pc:sldMk cId="294681989" sldId="266"/>
            <ac:picMk id="13" creationId="{1881237B-3C3B-E110-5431-A1D0CCB7F004}"/>
          </ac:picMkLst>
        </pc:picChg>
      </pc:sldChg>
      <pc:sldChg chg="addSp delSp modSp del mod modNotesTx">
        <pc:chgData name="Christian Lutze" userId="6c79b928-3c33-4e97-aee4-bc68455f5460" providerId="ADAL" clId="{BD723DEB-B359-D748-A559-4398BEC6EFF5}" dt="2024-12-15T22:00:12.748" v="527" actId="2696"/>
        <pc:sldMkLst>
          <pc:docMk/>
          <pc:sldMk cId="4103375397" sldId="267"/>
        </pc:sldMkLst>
      </pc:sldChg>
      <pc:sldChg chg="ord modNotesTx">
        <pc:chgData name="Christian Lutze" userId="6c79b928-3c33-4e97-aee4-bc68455f5460" providerId="ADAL" clId="{BD723DEB-B359-D748-A559-4398BEC6EFF5}" dt="2024-12-15T22:13:53.271" v="568" actId="20578"/>
        <pc:sldMkLst>
          <pc:docMk/>
          <pc:sldMk cId="3661033439" sldId="268"/>
        </pc:sldMkLst>
      </pc:sldChg>
      <pc:sldChg chg="addSp delSp modSp del mod">
        <pc:chgData name="Christian Lutze" userId="6c79b928-3c33-4e97-aee4-bc68455f5460" providerId="ADAL" clId="{BD723DEB-B359-D748-A559-4398BEC6EFF5}" dt="2024-12-15T21:34:39.697" v="57" actId="2696"/>
        <pc:sldMkLst>
          <pc:docMk/>
          <pc:sldMk cId="1557745766" sldId="269"/>
        </pc:sldMkLst>
      </pc:sldChg>
      <pc:sldChg chg="del">
        <pc:chgData name="Christian Lutze" userId="6c79b928-3c33-4e97-aee4-bc68455f5460" providerId="ADAL" clId="{BD723DEB-B359-D748-A559-4398BEC6EFF5}" dt="2024-12-15T21:54:01.264" v="344" actId="2696"/>
        <pc:sldMkLst>
          <pc:docMk/>
          <pc:sldMk cId="3007591140" sldId="270"/>
        </pc:sldMkLst>
      </pc:sldChg>
      <pc:sldChg chg="ord modNotesTx">
        <pc:chgData name="Christian Lutze" userId="6c79b928-3c33-4e97-aee4-bc68455f5460" providerId="ADAL" clId="{BD723DEB-B359-D748-A559-4398BEC6EFF5}" dt="2024-12-15T22:15:45.130" v="579" actId="20578"/>
        <pc:sldMkLst>
          <pc:docMk/>
          <pc:sldMk cId="1073462996" sldId="271"/>
        </pc:sldMkLst>
      </pc:sldChg>
      <pc:sldChg chg="ord modNotesTx">
        <pc:chgData name="Christian Lutze" userId="6c79b928-3c33-4e97-aee4-bc68455f5460" providerId="ADAL" clId="{BD723DEB-B359-D748-A559-4398BEC6EFF5}" dt="2024-12-15T22:15:47.704" v="580" actId="20578"/>
        <pc:sldMkLst>
          <pc:docMk/>
          <pc:sldMk cId="132831320" sldId="272"/>
        </pc:sldMkLst>
      </pc:sldChg>
      <pc:sldChg chg="addSp delSp modSp del mod setBg">
        <pc:chgData name="Christian Lutze" userId="6c79b928-3c33-4e97-aee4-bc68455f5460" providerId="ADAL" clId="{BD723DEB-B359-D748-A559-4398BEC6EFF5}" dt="2024-12-15T21:42:48.158" v="114" actId="2696"/>
        <pc:sldMkLst>
          <pc:docMk/>
          <pc:sldMk cId="3001158661" sldId="273"/>
        </pc:sldMkLst>
      </pc:sldChg>
      <pc:sldChg chg="modNotesTx">
        <pc:chgData name="Christian Lutze" userId="6c79b928-3c33-4e97-aee4-bc68455f5460" providerId="ADAL" clId="{BD723DEB-B359-D748-A559-4398BEC6EFF5}" dt="2024-12-15T21:50:24.652" v="179" actId="20577"/>
        <pc:sldMkLst>
          <pc:docMk/>
          <pc:sldMk cId="2691032486" sldId="274"/>
        </pc:sldMkLst>
      </pc:sldChg>
      <pc:sldChg chg="addSp delSp modSp mod setBg modNotesTx">
        <pc:chgData name="Christian Lutze" userId="6c79b928-3c33-4e97-aee4-bc68455f5460" providerId="ADAL" clId="{BD723DEB-B359-D748-A559-4398BEC6EFF5}" dt="2024-12-18T16:55:03.193" v="670" actId="1076"/>
        <pc:sldMkLst>
          <pc:docMk/>
          <pc:sldMk cId="3948700397" sldId="275"/>
        </pc:sldMkLst>
        <pc:spChg chg="mod">
          <ac:chgData name="Christian Lutze" userId="6c79b928-3c33-4e97-aee4-bc68455f5460" providerId="ADAL" clId="{BD723DEB-B359-D748-A559-4398BEC6EFF5}" dt="2024-12-18T16:51:41.779" v="654" actId="20577"/>
          <ac:spMkLst>
            <pc:docMk/>
            <pc:sldMk cId="3948700397" sldId="275"/>
            <ac:spMk id="2" creationId="{732A25D2-6C93-07AB-45B9-813302E42D61}"/>
          </ac:spMkLst>
        </pc:spChg>
        <pc:spChg chg="mod">
          <ac:chgData name="Christian Lutze" userId="6c79b928-3c33-4e97-aee4-bc68455f5460" providerId="ADAL" clId="{BD723DEB-B359-D748-A559-4398BEC6EFF5}" dt="2024-12-18T16:55:03.193" v="670" actId="1076"/>
          <ac:spMkLst>
            <pc:docMk/>
            <pc:sldMk cId="3948700397" sldId="275"/>
            <ac:spMk id="3" creationId="{C89A7955-14A3-761C-703E-9584F2177A2E}"/>
          </ac:spMkLst>
        </pc:spChg>
        <pc:spChg chg="add del mod">
          <ac:chgData name="Christian Lutze" userId="6c79b928-3c33-4e97-aee4-bc68455f5460" providerId="ADAL" clId="{BD723DEB-B359-D748-A559-4398BEC6EFF5}" dt="2024-12-18T16:53:28.923" v="658" actId="22"/>
          <ac:spMkLst>
            <pc:docMk/>
            <pc:sldMk cId="3948700397" sldId="275"/>
            <ac:spMk id="5" creationId="{0E77FEB5-A85E-0BE4-3942-94C363DF550B}"/>
          </ac:spMkLst>
        </pc:spChg>
        <pc:picChg chg="add mod">
          <ac:chgData name="Christian Lutze" userId="6c79b928-3c33-4e97-aee4-bc68455f5460" providerId="ADAL" clId="{BD723DEB-B359-D748-A559-4398BEC6EFF5}" dt="2024-12-18T16:54:43.435" v="666" actId="571"/>
          <ac:picMkLst>
            <pc:docMk/>
            <pc:sldMk cId="3948700397" sldId="275"/>
            <ac:picMk id="6" creationId="{66326B92-03E6-C8CD-B42A-6C1ABDA62F43}"/>
          </ac:picMkLst>
        </pc:picChg>
        <pc:picChg chg="add mod">
          <ac:chgData name="Christian Lutze" userId="6c79b928-3c33-4e97-aee4-bc68455f5460" providerId="ADAL" clId="{BD723DEB-B359-D748-A559-4398BEC6EFF5}" dt="2024-12-15T22:13:21.625" v="567" actId="1076"/>
          <ac:picMkLst>
            <pc:docMk/>
            <pc:sldMk cId="3948700397" sldId="275"/>
            <ac:picMk id="18" creationId="{3A319F19-BD26-1527-F23C-3D3358927DDD}"/>
          </ac:picMkLst>
        </pc:picChg>
        <pc:picChg chg="add del">
          <ac:chgData name="Christian Lutze" userId="6c79b928-3c33-4e97-aee4-bc68455f5460" providerId="ADAL" clId="{BD723DEB-B359-D748-A559-4398BEC6EFF5}" dt="2024-12-18T16:53:51.335" v="660" actId="478"/>
          <ac:picMkLst>
            <pc:docMk/>
            <pc:sldMk cId="3948700397" sldId="275"/>
            <ac:picMk id="1026" creationId="{DFCADB9B-5B01-54EC-0C25-9557AAC3B971}"/>
          </ac:picMkLst>
        </pc:picChg>
        <pc:picChg chg="add mod">
          <ac:chgData name="Christian Lutze" userId="6c79b928-3c33-4e97-aee4-bc68455f5460" providerId="ADAL" clId="{BD723DEB-B359-D748-A559-4398BEC6EFF5}" dt="2024-12-18T16:54:58.640" v="669" actId="1076"/>
          <ac:picMkLst>
            <pc:docMk/>
            <pc:sldMk cId="3948700397" sldId="275"/>
            <ac:picMk id="1028" creationId="{0BA69E0C-B95E-4810-A36E-B30C6173B0CB}"/>
          </ac:picMkLst>
        </pc:picChg>
      </pc:sldChg>
      <pc:sldChg chg="modNotesTx">
        <pc:chgData name="Christian Lutze" userId="6c79b928-3c33-4e97-aee4-bc68455f5460" providerId="ADAL" clId="{BD723DEB-B359-D748-A559-4398BEC6EFF5}" dt="2024-12-15T21:50:42.460" v="195" actId="20577"/>
        <pc:sldMkLst>
          <pc:docMk/>
          <pc:sldMk cId="1310947723" sldId="276"/>
        </pc:sldMkLst>
      </pc:sldChg>
      <pc:sldChg chg="modNotesTx">
        <pc:chgData name="Christian Lutze" userId="6c79b928-3c33-4e97-aee4-bc68455f5460" providerId="ADAL" clId="{BD723DEB-B359-D748-A559-4398BEC6EFF5}" dt="2024-12-15T21:53:44.337" v="313" actId="20577"/>
        <pc:sldMkLst>
          <pc:docMk/>
          <pc:sldMk cId="4247385626" sldId="277"/>
        </pc:sldMkLst>
      </pc:sldChg>
      <pc:sldChg chg="addSp delSp modSp add mod ord modNotesTx">
        <pc:chgData name="Christian Lutze" userId="6c79b928-3c33-4e97-aee4-bc68455f5460" providerId="ADAL" clId="{BD723DEB-B359-D748-A559-4398BEC6EFF5}" dt="2024-12-15T22:15:23.264" v="577" actId="20578"/>
        <pc:sldMkLst>
          <pc:docMk/>
          <pc:sldMk cId="628642514" sldId="278"/>
        </pc:sldMkLst>
      </pc:sldChg>
      <pc:sldChg chg="delSp modSp add mod modNotesTx">
        <pc:chgData name="Christian Lutze" userId="6c79b928-3c33-4e97-aee4-bc68455f5460" providerId="ADAL" clId="{BD723DEB-B359-D748-A559-4398BEC6EFF5}" dt="2024-12-15T22:17:38.082" v="596" actId="20577"/>
        <pc:sldMkLst>
          <pc:docMk/>
          <pc:sldMk cId="3926373834" sldId="279"/>
        </pc:sldMkLst>
      </pc:sldChg>
      <pc:sldChg chg="addSp delSp modSp add mod ord modNotesTx">
        <pc:chgData name="Christian Lutze" userId="6c79b928-3c33-4e97-aee4-bc68455f5460" providerId="ADAL" clId="{BD723DEB-B359-D748-A559-4398BEC6EFF5}" dt="2024-12-15T22:18:07.906" v="605" actId="478"/>
        <pc:sldMkLst>
          <pc:docMk/>
          <pc:sldMk cId="4060904495" sldId="280"/>
        </pc:sldMkLst>
      </pc:sldChg>
      <pc:sldChg chg="modSp add mod ord">
        <pc:chgData name="Christian Lutze" userId="6c79b928-3c33-4e97-aee4-bc68455f5460" providerId="ADAL" clId="{BD723DEB-B359-D748-A559-4398BEC6EFF5}" dt="2024-12-15T22:18:37.351" v="609" actId="20578"/>
        <pc:sldMkLst>
          <pc:docMk/>
          <pc:sldMk cId="2884503356" sldId="281"/>
        </pc:sldMkLst>
      </pc:sldChg>
      <pc:sldChg chg="modSp mod">
        <pc:chgData name="Christian Lutze" userId="6c79b928-3c33-4e97-aee4-bc68455f5460" providerId="ADAL" clId="{BD723DEB-B359-D748-A559-4398BEC6EFF5}" dt="2024-12-19T16:38:18.164" v="1428" actId="1076"/>
        <pc:sldMkLst>
          <pc:docMk/>
          <pc:sldMk cId="2081481151" sldId="282"/>
        </pc:sldMkLst>
        <pc:spChg chg="mod">
          <ac:chgData name="Christian Lutze" userId="6c79b928-3c33-4e97-aee4-bc68455f5460" providerId="ADAL" clId="{BD723DEB-B359-D748-A559-4398BEC6EFF5}" dt="2024-12-19T16:38:18.164" v="1428" actId="1076"/>
          <ac:spMkLst>
            <pc:docMk/>
            <pc:sldMk cId="2081481151" sldId="282"/>
            <ac:spMk id="7" creationId="{7BBC43F8-BD10-E116-C435-C330EA10F059}"/>
          </ac:spMkLst>
        </pc:spChg>
        <pc:spChg chg="mod">
          <ac:chgData name="Christian Lutze" userId="6c79b928-3c33-4e97-aee4-bc68455f5460" providerId="ADAL" clId="{BD723DEB-B359-D748-A559-4398BEC6EFF5}" dt="2024-12-19T16:36:41.582" v="1420" actId="20577"/>
          <ac:spMkLst>
            <pc:docMk/>
            <pc:sldMk cId="2081481151" sldId="282"/>
            <ac:spMk id="23" creationId="{2F98B443-6C1F-DE07-DD1C-E3360D77D7EA}"/>
          </ac:spMkLst>
        </pc:spChg>
        <pc:spChg chg="mod">
          <ac:chgData name="Christian Lutze" userId="6c79b928-3c33-4e97-aee4-bc68455f5460" providerId="ADAL" clId="{BD723DEB-B359-D748-A559-4398BEC6EFF5}" dt="2024-12-19T16:36:17.226" v="1416" actId="20577"/>
          <ac:spMkLst>
            <pc:docMk/>
            <pc:sldMk cId="2081481151" sldId="282"/>
            <ac:spMk id="29" creationId="{A5B03AB1-0045-3219-0819-E339841B7DD1}"/>
          </ac:spMkLst>
        </pc:spChg>
      </pc:sldChg>
      <pc:sldChg chg="addSp modSp mod">
        <pc:chgData name="Christian Lutze" userId="6c79b928-3c33-4e97-aee4-bc68455f5460" providerId="ADAL" clId="{BD723DEB-B359-D748-A559-4398BEC6EFF5}" dt="2024-12-18T14:12:31.284" v="644" actId="1076"/>
        <pc:sldMkLst>
          <pc:docMk/>
          <pc:sldMk cId="909449313" sldId="284"/>
        </pc:sldMkLst>
        <pc:spChg chg="mod">
          <ac:chgData name="Christian Lutze" userId="6c79b928-3c33-4e97-aee4-bc68455f5460" providerId="ADAL" clId="{BD723DEB-B359-D748-A559-4398BEC6EFF5}" dt="2024-12-18T14:12:31.284" v="644" actId="1076"/>
          <ac:spMkLst>
            <pc:docMk/>
            <pc:sldMk cId="909449313" sldId="284"/>
            <ac:spMk id="34" creationId="{2F8876B8-CF29-F96C-71E7-A524A09F0CBD}"/>
          </ac:spMkLst>
        </pc:spChg>
        <pc:grpChg chg="mod">
          <ac:chgData name="Christian Lutze" userId="6c79b928-3c33-4e97-aee4-bc68455f5460" providerId="ADAL" clId="{BD723DEB-B359-D748-A559-4398BEC6EFF5}" dt="2024-12-18T14:12:27.773" v="643" actId="14100"/>
          <ac:grpSpMkLst>
            <pc:docMk/>
            <pc:sldMk cId="909449313" sldId="284"/>
            <ac:grpSpMk id="3" creationId="{B0F29130-2B79-CFD4-C897-294B74D9FF73}"/>
          </ac:grpSpMkLst>
        </pc:grpChg>
        <pc:picChg chg="add mod modCrop">
          <ac:chgData name="Christian Lutze" userId="6c79b928-3c33-4e97-aee4-bc68455f5460" providerId="ADAL" clId="{BD723DEB-B359-D748-A559-4398BEC6EFF5}" dt="2024-12-18T14:11:48.367" v="632" actId="1076"/>
          <ac:picMkLst>
            <pc:docMk/>
            <pc:sldMk cId="909449313" sldId="284"/>
            <ac:picMk id="11" creationId="{448437CB-CD97-2AFF-BB9A-A0BFB2511707}"/>
          </ac:picMkLst>
        </pc:picChg>
      </pc:sldChg>
      <pc:sldChg chg="modSp mod modNotesTx">
        <pc:chgData name="Christian Lutze" userId="6c79b928-3c33-4e97-aee4-bc68455f5460" providerId="ADAL" clId="{BD723DEB-B359-D748-A559-4398BEC6EFF5}" dt="2024-12-19T07:40:47.750" v="1387" actId="20577"/>
        <pc:sldMkLst>
          <pc:docMk/>
          <pc:sldMk cId="2732338066" sldId="290"/>
        </pc:sldMkLst>
        <pc:picChg chg="mod">
          <ac:chgData name="Christian Lutze" userId="6c79b928-3c33-4e97-aee4-bc68455f5460" providerId="ADAL" clId="{BD723DEB-B359-D748-A559-4398BEC6EFF5}" dt="2024-12-18T20:43:05.936" v="925" actId="1076"/>
          <ac:picMkLst>
            <pc:docMk/>
            <pc:sldMk cId="2732338066" sldId="290"/>
            <ac:picMk id="3" creationId="{EABF4B9C-09B2-9FF2-11DC-37F2596A24CF}"/>
          </ac:picMkLst>
        </pc:picChg>
      </pc:sldChg>
      <pc:sldChg chg="addSp modSp mod">
        <pc:chgData name="Christian Lutze" userId="6c79b928-3c33-4e97-aee4-bc68455f5460" providerId="ADAL" clId="{BD723DEB-B359-D748-A559-4398BEC6EFF5}" dt="2024-12-18T17:07:25.519" v="680" actId="14100"/>
        <pc:sldMkLst>
          <pc:docMk/>
          <pc:sldMk cId="901385399" sldId="292"/>
        </pc:sldMkLst>
        <pc:spChg chg="mod">
          <ac:chgData name="Christian Lutze" userId="6c79b928-3c33-4e97-aee4-bc68455f5460" providerId="ADAL" clId="{BD723DEB-B359-D748-A559-4398BEC6EFF5}" dt="2024-12-18T16:58:42.581" v="672"/>
          <ac:spMkLst>
            <pc:docMk/>
            <pc:sldMk cId="901385399" sldId="292"/>
            <ac:spMk id="12" creationId="{C5B80D8A-5697-FD44-4604-438BA9A20B73}"/>
          </ac:spMkLst>
        </pc:spChg>
        <pc:spChg chg="mod">
          <ac:chgData name="Christian Lutze" userId="6c79b928-3c33-4e97-aee4-bc68455f5460" providerId="ADAL" clId="{BD723DEB-B359-D748-A559-4398BEC6EFF5}" dt="2024-12-18T16:58:42.581" v="672"/>
          <ac:spMkLst>
            <pc:docMk/>
            <pc:sldMk cId="901385399" sldId="292"/>
            <ac:spMk id="13" creationId="{66E462C8-257B-B752-45DF-133A4EBF1F45}"/>
          </ac:spMkLst>
        </pc:spChg>
        <pc:spChg chg="mod">
          <ac:chgData name="Christian Lutze" userId="6c79b928-3c33-4e97-aee4-bc68455f5460" providerId="ADAL" clId="{BD723DEB-B359-D748-A559-4398BEC6EFF5}" dt="2024-12-18T16:58:42.581" v="672"/>
          <ac:spMkLst>
            <pc:docMk/>
            <pc:sldMk cId="901385399" sldId="292"/>
            <ac:spMk id="14" creationId="{215E8EEE-A529-A3A9-5548-31A4E676FE35}"/>
          </ac:spMkLst>
        </pc:spChg>
        <pc:spChg chg="mod">
          <ac:chgData name="Christian Lutze" userId="6c79b928-3c33-4e97-aee4-bc68455f5460" providerId="ADAL" clId="{BD723DEB-B359-D748-A559-4398BEC6EFF5}" dt="2024-12-18T16:58:42.581" v="672"/>
          <ac:spMkLst>
            <pc:docMk/>
            <pc:sldMk cId="901385399" sldId="292"/>
            <ac:spMk id="20" creationId="{1AD1F975-8DA6-B250-14E0-4EC84EDB5467}"/>
          </ac:spMkLst>
        </pc:spChg>
        <pc:spChg chg="mod">
          <ac:chgData name="Christian Lutze" userId="6c79b928-3c33-4e97-aee4-bc68455f5460" providerId="ADAL" clId="{BD723DEB-B359-D748-A559-4398BEC6EFF5}" dt="2024-12-18T16:58:42.581" v="672"/>
          <ac:spMkLst>
            <pc:docMk/>
            <pc:sldMk cId="901385399" sldId="292"/>
            <ac:spMk id="21" creationId="{0EB44B92-BDE3-62FD-8AD0-2D4051A4B365}"/>
          </ac:spMkLst>
        </pc:spChg>
        <pc:spChg chg="mod">
          <ac:chgData name="Christian Lutze" userId="6c79b928-3c33-4e97-aee4-bc68455f5460" providerId="ADAL" clId="{BD723DEB-B359-D748-A559-4398BEC6EFF5}" dt="2024-12-18T16:58:42.581" v="672"/>
          <ac:spMkLst>
            <pc:docMk/>
            <pc:sldMk cId="901385399" sldId="292"/>
            <ac:spMk id="22" creationId="{28DB1747-438C-CBFC-06B4-30DC21BFB72F}"/>
          </ac:spMkLst>
        </pc:spChg>
        <pc:spChg chg="mod">
          <ac:chgData name="Christian Lutze" userId="6c79b928-3c33-4e97-aee4-bc68455f5460" providerId="ADAL" clId="{BD723DEB-B359-D748-A559-4398BEC6EFF5}" dt="2024-12-18T16:58:42.581" v="672"/>
          <ac:spMkLst>
            <pc:docMk/>
            <pc:sldMk cId="901385399" sldId="292"/>
            <ac:spMk id="24" creationId="{7285FA69-D1CC-CBB3-5978-0F7C9751C15B}"/>
          </ac:spMkLst>
        </pc:spChg>
        <pc:grpChg chg="add mod">
          <ac:chgData name="Christian Lutze" userId="6c79b928-3c33-4e97-aee4-bc68455f5460" providerId="ADAL" clId="{BD723DEB-B359-D748-A559-4398BEC6EFF5}" dt="2024-12-18T16:58:42.581" v="672"/>
          <ac:grpSpMkLst>
            <pc:docMk/>
            <pc:sldMk cId="901385399" sldId="292"/>
            <ac:grpSpMk id="4" creationId="{D48F87C1-F2CE-4991-6E4B-560D462A8AD3}"/>
          </ac:grpSpMkLst>
        </pc:grpChg>
        <pc:grpChg chg="mod">
          <ac:chgData name="Christian Lutze" userId="6c79b928-3c33-4e97-aee4-bc68455f5460" providerId="ADAL" clId="{BD723DEB-B359-D748-A559-4398BEC6EFF5}" dt="2024-12-18T16:58:42.581" v="672"/>
          <ac:grpSpMkLst>
            <pc:docMk/>
            <pc:sldMk cId="901385399" sldId="292"/>
            <ac:grpSpMk id="5" creationId="{40A23410-71EF-7483-A16A-4054BB687D0D}"/>
          </ac:grpSpMkLst>
        </pc:grpChg>
        <pc:grpChg chg="mod">
          <ac:chgData name="Christian Lutze" userId="6c79b928-3c33-4e97-aee4-bc68455f5460" providerId="ADAL" clId="{BD723DEB-B359-D748-A559-4398BEC6EFF5}" dt="2024-12-18T16:58:42.581" v="672"/>
          <ac:grpSpMkLst>
            <pc:docMk/>
            <pc:sldMk cId="901385399" sldId="292"/>
            <ac:grpSpMk id="6" creationId="{9FFA22CB-EF28-07CB-8688-ECDB595CF595}"/>
          </ac:grpSpMkLst>
        </pc:grpChg>
        <pc:grpChg chg="mod">
          <ac:chgData name="Christian Lutze" userId="6c79b928-3c33-4e97-aee4-bc68455f5460" providerId="ADAL" clId="{BD723DEB-B359-D748-A559-4398BEC6EFF5}" dt="2024-12-18T16:58:42.581" v="672"/>
          <ac:grpSpMkLst>
            <pc:docMk/>
            <pc:sldMk cId="901385399" sldId="292"/>
            <ac:grpSpMk id="7" creationId="{30EFA5B2-6067-3044-F7F1-B8FA79F0DE23}"/>
          </ac:grpSpMkLst>
        </pc:grpChg>
        <pc:grpChg chg="mod">
          <ac:chgData name="Christian Lutze" userId="6c79b928-3c33-4e97-aee4-bc68455f5460" providerId="ADAL" clId="{BD723DEB-B359-D748-A559-4398BEC6EFF5}" dt="2024-12-18T16:58:42.581" v="672"/>
          <ac:grpSpMkLst>
            <pc:docMk/>
            <pc:sldMk cId="901385399" sldId="292"/>
            <ac:grpSpMk id="8" creationId="{D9C097B1-8940-A3D5-AC42-E7EBF9BCBE5F}"/>
          </ac:grpSpMkLst>
        </pc:grpChg>
        <pc:grpChg chg="mod">
          <ac:chgData name="Christian Lutze" userId="6c79b928-3c33-4e97-aee4-bc68455f5460" providerId="ADAL" clId="{BD723DEB-B359-D748-A559-4398BEC6EFF5}" dt="2024-12-18T16:58:42.581" v="672"/>
          <ac:grpSpMkLst>
            <pc:docMk/>
            <pc:sldMk cId="901385399" sldId="292"/>
            <ac:grpSpMk id="9" creationId="{F6343839-A516-CB24-DE9F-9FE9F85CCC79}"/>
          </ac:grpSpMkLst>
        </pc:grpChg>
        <pc:grpChg chg="mod">
          <ac:chgData name="Christian Lutze" userId="6c79b928-3c33-4e97-aee4-bc68455f5460" providerId="ADAL" clId="{BD723DEB-B359-D748-A559-4398BEC6EFF5}" dt="2024-12-18T16:58:42.581" v="672"/>
          <ac:grpSpMkLst>
            <pc:docMk/>
            <pc:sldMk cId="901385399" sldId="292"/>
            <ac:grpSpMk id="10" creationId="{D56CF101-5769-51F8-A64C-3CC7EFC660F0}"/>
          </ac:grpSpMkLst>
        </pc:grpChg>
        <pc:grpChg chg="mod">
          <ac:chgData name="Christian Lutze" userId="6c79b928-3c33-4e97-aee4-bc68455f5460" providerId="ADAL" clId="{BD723DEB-B359-D748-A559-4398BEC6EFF5}" dt="2024-12-18T16:58:42.581" v="672"/>
          <ac:grpSpMkLst>
            <pc:docMk/>
            <pc:sldMk cId="901385399" sldId="292"/>
            <ac:grpSpMk id="16" creationId="{531E8AD9-A5C7-615A-7660-200F9EB510E7}"/>
          </ac:grpSpMkLst>
        </pc:grpChg>
        <pc:grpChg chg="mod">
          <ac:chgData name="Christian Lutze" userId="6c79b928-3c33-4e97-aee4-bc68455f5460" providerId="ADAL" clId="{BD723DEB-B359-D748-A559-4398BEC6EFF5}" dt="2024-12-18T16:58:42.581" v="672"/>
          <ac:grpSpMkLst>
            <pc:docMk/>
            <pc:sldMk cId="901385399" sldId="292"/>
            <ac:grpSpMk id="17" creationId="{F5FF76FC-DA7D-8082-FB56-DB08D083CD0D}"/>
          </ac:grpSpMkLst>
        </pc:grpChg>
        <pc:grpChg chg="mod">
          <ac:chgData name="Christian Lutze" userId="6c79b928-3c33-4e97-aee4-bc68455f5460" providerId="ADAL" clId="{BD723DEB-B359-D748-A559-4398BEC6EFF5}" dt="2024-12-18T16:58:42.581" v="672"/>
          <ac:grpSpMkLst>
            <pc:docMk/>
            <pc:sldMk cId="901385399" sldId="292"/>
            <ac:grpSpMk id="18" creationId="{2300A126-F38D-761D-9FA1-71D1CDA59972}"/>
          </ac:grpSpMkLst>
        </pc:grpChg>
        <pc:picChg chg="add mod">
          <ac:chgData name="Christian Lutze" userId="6c79b928-3c33-4e97-aee4-bc68455f5460" providerId="ADAL" clId="{BD723DEB-B359-D748-A559-4398BEC6EFF5}" dt="2024-12-18T17:07:25.519" v="680" actId="14100"/>
          <ac:picMkLst>
            <pc:docMk/>
            <pc:sldMk cId="901385399" sldId="292"/>
            <ac:picMk id="3" creationId="{23C56467-B678-85C5-9A3B-40B585B121A8}"/>
          </ac:picMkLst>
        </pc:picChg>
        <pc:picChg chg="mod">
          <ac:chgData name="Christian Lutze" userId="6c79b928-3c33-4e97-aee4-bc68455f5460" providerId="ADAL" clId="{BD723DEB-B359-D748-A559-4398BEC6EFF5}" dt="2024-12-18T16:58:42.581" v="672"/>
          <ac:picMkLst>
            <pc:docMk/>
            <pc:sldMk cId="901385399" sldId="292"/>
            <ac:picMk id="11" creationId="{3DF55AE4-9FA0-7EF3-1910-CCADBB42849C}"/>
          </ac:picMkLst>
        </pc:picChg>
        <pc:picChg chg="mod">
          <ac:chgData name="Christian Lutze" userId="6c79b928-3c33-4e97-aee4-bc68455f5460" providerId="ADAL" clId="{BD723DEB-B359-D748-A559-4398BEC6EFF5}" dt="2024-12-18T16:58:42.581" v="672"/>
          <ac:picMkLst>
            <pc:docMk/>
            <pc:sldMk cId="901385399" sldId="292"/>
            <ac:picMk id="15" creationId="{519C504A-441D-20C9-6448-F498F9A21BA6}"/>
          </ac:picMkLst>
        </pc:picChg>
        <pc:picChg chg="mod">
          <ac:chgData name="Christian Lutze" userId="6c79b928-3c33-4e97-aee4-bc68455f5460" providerId="ADAL" clId="{BD723DEB-B359-D748-A559-4398BEC6EFF5}" dt="2024-12-18T16:58:42.581" v="672"/>
          <ac:picMkLst>
            <pc:docMk/>
            <pc:sldMk cId="901385399" sldId="292"/>
            <ac:picMk id="19" creationId="{DDD42A08-36BD-9C84-5279-84A209F030E9}"/>
          </ac:picMkLst>
        </pc:picChg>
        <pc:picChg chg="mod">
          <ac:chgData name="Christian Lutze" userId="6c79b928-3c33-4e97-aee4-bc68455f5460" providerId="ADAL" clId="{BD723DEB-B359-D748-A559-4398BEC6EFF5}" dt="2024-12-18T16:58:42.581" v="672"/>
          <ac:picMkLst>
            <pc:docMk/>
            <pc:sldMk cId="901385399" sldId="292"/>
            <ac:picMk id="23" creationId="{8F456D1A-F242-FF9D-AA36-1D88FA1BCA25}"/>
          </ac:picMkLst>
        </pc:picChg>
        <pc:picChg chg="mod">
          <ac:chgData name="Christian Lutze" userId="6c79b928-3c33-4e97-aee4-bc68455f5460" providerId="ADAL" clId="{BD723DEB-B359-D748-A559-4398BEC6EFF5}" dt="2024-12-18T16:58:42.581" v="672"/>
          <ac:picMkLst>
            <pc:docMk/>
            <pc:sldMk cId="901385399" sldId="292"/>
            <ac:picMk id="25" creationId="{3D889D27-173B-E8B6-3A29-DF4DCB7BD384}"/>
          </ac:picMkLst>
        </pc:picChg>
      </pc:sldChg>
      <pc:sldChg chg="mod modShow">
        <pc:chgData name="Christian Lutze" userId="6c79b928-3c33-4e97-aee4-bc68455f5460" providerId="ADAL" clId="{BD723DEB-B359-D748-A559-4398BEC6EFF5}" dt="2024-12-19T16:38:51.027" v="1429" actId="729"/>
        <pc:sldMkLst>
          <pc:docMk/>
          <pc:sldMk cId="1564445422" sldId="294"/>
        </pc:sldMkLst>
      </pc:sldChg>
    </pc:docChg>
  </pc:docChgLst>
  <pc:docChgLst>
    <pc:chgData name="Christian Lutze" userId="S::christian.lutze@hm.edu::6c79b928-3c33-4e97-aee4-bc68455f5460" providerId="AD" clId="Web-{8DBB488E-EE66-FE4E-64CE-8490FF379DBD}"/>
    <pc:docChg chg="modSld">
      <pc:chgData name="Christian Lutze" userId="S::christian.lutze@hm.edu::6c79b928-3c33-4e97-aee4-bc68455f5460" providerId="AD" clId="Web-{8DBB488E-EE66-FE4E-64CE-8490FF379DBD}" dt="2024-11-27T19:16:20.368" v="2" actId="14100"/>
      <pc:docMkLst>
        <pc:docMk/>
      </pc:docMkLst>
      <pc:sldChg chg="modSp">
        <pc:chgData name="Christian Lutze" userId="S::christian.lutze@hm.edu::6c79b928-3c33-4e97-aee4-bc68455f5460" providerId="AD" clId="Web-{8DBB488E-EE66-FE4E-64CE-8490FF379DBD}" dt="2024-11-27T19:16:20.368" v="2" actId="14100"/>
        <pc:sldMkLst>
          <pc:docMk/>
          <pc:sldMk cId="294681989" sldId="266"/>
        </pc:sldMkLst>
      </pc:sldChg>
      <pc:sldChg chg="modSp">
        <pc:chgData name="Christian Lutze" userId="S::christian.lutze@hm.edu::6c79b928-3c33-4e97-aee4-bc68455f5460" providerId="AD" clId="Web-{8DBB488E-EE66-FE4E-64CE-8490FF379DBD}" dt="2024-11-27T19:15:55.992" v="0" actId="14100"/>
        <pc:sldMkLst>
          <pc:docMk/>
          <pc:sldMk cId="4103375397" sldId="267"/>
        </pc:sldMkLst>
      </pc:sldChg>
    </pc:docChg>
  </pc:docChgLst>
  <pc:docChgLst>
    <pc:chgData name="Jan Lipovsek" userId="S::lipovsek.jan@hm.edu::c9238994-f441-417d-ab95-0a0a4ffc11fb" providerId="AD" clId="Web-{2F0969DD-2501-9416-4B4D-993FD8A50745}"/>
    <pc:docChg chg="addSld modSld">
      <pc:chgData name="Jan Lipovsek" userId="S::lipovsek.jan@hm.edu::c9238994-f441-417d-ab95-0a0a4ffc11fb" providerId="AD" clId="Web-{2F0969DD-2501-9416-4B4D-993FD8A50745}" dt="2024-12-18T18:45:19.092" v="104"/>
      <pc:docMkLst>
        <pc:docMk/>
      </pc:docMkLst>
      <pc:sldChg chg="addSp modSp">
        <pc:chgData name="Jan Lipovsek" userId="S::lipovsek.jan@hm.edu::c9238994-f441-417d-ab95-0a0a4ffc11fb" providerId="AD" clId="Web-{2F0969DD-2501-9416-4B4D-993FD8A50745}" dt="2024-12-18T18:44:42.466" v="102"/>
        <pc:sldMkLst>
          <pc:docMk/>
          <pc:sldMk cId="2191080821" sldId="291"/>
        </pc:sldMkLst>
        <pc:graphicFrameChg chg="add mod modGraphic">
          <ac:chgData name="Jan Lipovsek" userId="S::lipovsek.jan@hm.edu::c9238994-f441-417d-ab95-0a0a4ffc11fb" providerId="AD" clId="Web-{2F0969DD-2501-9416-4B4D-993FD8A50745}" dt="2024-12-18T18:44:42.466" v="102"/>
          <ac:graphicFrameMkLst>
            <pc:docMk/>
            <pc:sldMk cId="2191080821" sldId="291"/>
            <ac:graphicFrameMk id="3" creationId="{3EA8459B-8FF0-1D29-CA1F-91442FF8DA1A}"/>
          </ac:graphicFrameMkLst>
        </pc:graphicFrameChg>
      </pc:sldChg>
      <pc:sldChg chg="delSp add replId">
        <pc:chgData name="Jan Lipovsek" userId="S::lipovsek.jan@hm.edu::c9238994-f441-417d-ab95-0a0a4ffc11fb" providerId="AD" clId="Web-{2F0969DD-2501-9416-4B4D-993FD8A50745}" dt="2024-12-18T18:45:19.092" v="104"/>
        <pc:sldMkLst>
          <pc:docMk/>
          <pc:sldMk cId="3278526248" sldId="293"/>
        </pc:sldMkLst>
        <pc:graphicFrameChg chg="del">
          <ac:chgData name="Jan Lipovsek" userId="S::lipovsek.jan@hm.edu::c9238994-f441-417d-ab95-0a0a4ffc11fb" providerId="AD" clId="Web-{2F0969DD-2501-9416-4B4D-993FD8A50745}" dt="2024-12-18T18:45:19.092" v="104"/>
          <ac:graphicFrameMkLst>
            <pc:docMk/>
            <pc:sldMk cId="3278526248" sldId="293"/>
            <ac:graphicFrameMk id="3" creationId="{3EA8459B-8FF0-1D29-CA1F-91442FF8DA1A}"/>
          </ac:graphicFrameMkLst>
        </pc:graphicFrameChg>
      </pc:sldChg>
    </pc:docChg>
  </pc:docChgLst>
  <pc:docChgLst>
    <pc:chgData name="Christian Lutze" userId="S::christian.lutze@hm.edu::6c79b928-3c33-4e97-aee4-bc68455f5460" providerId="AD" clId="Web-{CEEE39B5-12FC-3344-81CE-37ACEAFD282D}"/>
    <pc:docChg chg="modSld">
      <pc:chgData name="Christian Lutze" userId="S::christian.lutze@hm.edu::6c79b928-3c33-4e97-aee4-bc68455f5460" providerId="AD" clId="Web-{CEEE39B5-12FC-3344-81CE-37ACEAFD282D}" dt="2024-11-27T19:21:50.984" v="4" actId="14100"/>
      <pc:docMkLst>
        <pc:docMk/>
      </pc:docMkLst>
      <pc:sldChg chg="addSp delSp modSp">
        <pc:chgData name="Christian Lutze" userId="S::christian.lutze@hm.edu::6c79b928-3c33-4e97-aee4-bc68455f5460" providerId="AD" clId="Web-{CEEE39B5-12FC-3344-81CE-37ACEAFD282D}" dt="2024-11-27T19:21:50.984" v="4" actId="14100"/>
        <pc:sldMkLst>
          <pc:docMk/>
          <pc:sldMk cId="4103375397" sldId="267"/>
        </pc:sldMkLst>
      </pc:sldChg>
    </pc:docChg>
  </pc:docChgLst>
  <pc:docChgLst>
    <pc:chgData name="Mehmed Dedic" userId="S::mdedic@hm.edu::1c3a3abf-1236-47bc-8786-7124251a99d0" providerId="AD" clId="Web-{54AC2A0C-C81B-0AB8-BF8E-9AF7B80E6D8A}"/>
    <pc:docChg chg="addSld modSld sldOrd">
      <pc:chgData name="Mehmed Dedic" userId="S::mdedic@hm.edu::1c3a3abf-1236-47bc-8786-7124251a99d0" providerId="AD" clId="Web-{54AC2A0C-C81B-0AB8-BF8E-9AF7B80E6D8A}" dt="2024-12-13T08:46:12.970" v="51"/>
      <pc:docMkLst>
        <pc:docMk/>
      </pc:docMkLst>
      <pc:sldChg chg="addSp delSp modSp new mod ord setBg">
        <pc:chgData name="Mehmed Dedic" userId="S::mdedic@hm.edu::1c3a3abf-1236-47bc-8786-7124251a99d0" providerId="AD" clId="Web-{54AC2A0C-C81B-0AB8-BF8E-9AF7B80E6D8A}" dt="2024-12-13T08:46:12.970" v="51"/>
        <pc:sldMkLst>
          <pc:docMk/>
          <pc:sldMk cId="1073462996" sldId="271"/>
        </pc:sldMkLst>
      </pc:sldChg>
      <pc:sldChg chg="addSp delSp modSp new mod ord setBg">
        <pc:chgData name="Mehmed Dedic" userId="S::mdedic@hm.edu::1c3a3abf-1236-47bc-8786-7124251a99d0" providerId="AD" clId="Web-{54AC2A0C-C81B-0AB8-BF8E-9AF7B80E6D8A}" dt="2024-12-13T08:46:03.688" v="49"/>
        <pc:sldMkLst>
          <pc:docMk/>
          <pc:sldMk cId="132831320" sldId="272"/>
        </pc:sldMkLst>
      </pc:sldChg>
    </pc:docChg>
  </pc:docChgLst>
  <pc:docChgLst>
    <pc:chgData name="Nadja Kamalanathan" userId="cbb29bea-2e32-49e4-9518-49ca3f7265c2" providerId="ADAL" clId="{48772C7B-8744-6843-A826-DF05AE8ACD98}"/>
    <pc:docChg chg="custSel modSld">
      <pc:chgData name="Nadja Kamalanathan" userId="cbb29bea-2e32-49e4-9518-49ca3f7265c2" providerId="ADAL" clId="{48772C7B-8744-6843-A826-DF05AE8ACD98}" dt="2024-12-19T08:15:14.369" v="30" actId="20577"/>
      <pc:docMkLst>
        <pc:docMk/>
      </pc:docMkLst>
      <pc:sldChg chg="modSp">
        <pc:chgData name="Nadja Kamalanathan" userId="cbb29bea-2e32-49e4-9518-49ca3f7265c2" providerId="ADAL" clId="{48772C7B-8744-6843-A826-DF05AE8ACD98}" dt="2024-12-19T08:15:14.369" v="30" actId="20577"/>
        <pc:sldMkLst>
          <pc:docMk/>
          <pc:sldMk cId="3948700397" sldId="275"/>
        </pc:sldMkLst>
        <pc:spChg chg="mod">
          <ac:chgData name="Nadja Kamalanathan" userId="cbb29bea-2e32-49e4-9518-49ca3f7265c2" providerId="ADAL" clId="{48772C7B-8744-6843-A826-DF05AE8ACD98}" dt="2024-12-19T08:15:14.369" v="30" actId="20577"/>
          <ac:spMkLst>
            <pc:docMk/>
            <pc:sldMk cId="3948700397" sldId="275"/>
            <ac:spMk id="2" creationId="{732A25D2-6C93-07AB-45B9-813302E42D61}"/>
          </ac:spMkLst>
        </pc:spChg>
      </pc:sldChg>
      <pc:sldChg chg="delSp">
        <pc:chgData name="Nadja Kamalanathan" userId="cbb29bea-2e32-49e4-9518-49ca3f7265c2" providerId="ADAL" clId="{48772C7B-8744-6843-A826-DF05AE8ACD98}" dt="2024-12-19T08:08:08.973" v="1" actId="21"/>
        <pc:sldMkLst>
          <pc:docMk/>
          <pc:sldMk cId="2081481151" sldId="282"/>
        </pc:sldMkLst>
        <pc:spChg chg="del">
          <ac:chgData name="Nadja Kamalanathan" userId="cbb29bea-2e32-49e4-9518-49ca3f7265c2" providerId="ADAL" clId="{48772C7B-8744-6843-A826-DF05AE8ACD98}" dt="2024-12-19T08:08:08.973" v="1" actId="21"/>
          <ac:spMkLst>
            <pc:docMk/>
            <pc:sldMk cId="2081481151" sldId="282"/>
            <ac:spMk id="27" creationId="{883CA7EC-0560-DEC4-BB2B-C6E4B0DD5425}"/>
          </ac:spMkLst>
        </pc:spChg>
      </pc:sldChg>
      <pc:sldChg chg="modSp">
        <pc:chgData name="Nadja Kamalanathan" userId="cbb29bea-2e32-49e4-9518-49ca3f7265c2" providerId="ADAL" clId="{48772C7B-8744-6843-A826-DF05AE8ACD98}" dt="2024-12-18T21:46:42.846" v="0" actId="1576"/>
        <pc:sldMkLst>
          <pc:docMk/>
          <pc:sldMk cId="1564445422" sldId="294"/>
        </pc:sldMkLst>
        <pc:spChg chg="mod">
          <ac:chgData name="Nadja Kamalanathan" userId="cbb29bea-2e32-49e4-9518-49ca3f7265c2" providerId="ADAL" clId="{48772C7B-8744-6843-A826-DF05AE8ACD98}" dt="2024-12-18T21:46:42.846" v="0" actId="1576"/>
          <ac:spMkLst>
            <pc:docMk/>
            <pc:sldMk cId="1564445422" sldId="294"/>
            <ac:spMk id="3" creationId="{6A15DC62-4CEF-57FC-D3DA-879EA128CCE9}"/>
          </ac:spMkLst>
        </pc:spChg>
      </pc:sldChg>
    </pc:docChg>
  </pc:docChgLst>
  <pc:docChgLst>
    <pc:chgData name="Mehmed Dedic" userId="S::mdedic@hm.edu::1c3a3abf-1236-47bc-8786-7124251a99d0" providerId="AD" clId="Web-{9E3712B7-9C73-E078-AA26-E33A34DBE3C1}"/>
    <pc:docChg chg="modSld">
      <pc:chgData name="Mehmed Dedic" userId="S::mdedic@hm.edu::1c3a3abf-1236-47bc-8786-7124251a99d0" providerId="AD" clId="Web-{9E3712B7-9C73-E078-AA26-E33A34DBE3C1}" dt="2024-11-24T16:59:25.113" v="12" actId="1076"/>
      <pc:docMkLst>
        <pc:docMk/>
      </pc:docMkLst>
      <pc:sldChg chg="addSp delSp modSp">
        <pc:chgData name="Mehmed Dedic" userId="S::mdedic@hm.edu::1c3a3abf-1236-47bc-8786-7124251a99d0" providerId="AD" clId="Web-{9E3712B7-9C73-E078-AA26-E33A34DBE3C1}" dt="2024-11-24T16:59:25.113" v="12" actId="1076"/>
        <pc:sldMkLst>
          <pc:docMk/>
          <pc:sldMk cId="4111755364" sldId="263"/>
        </pc:sldMkLst>
      </pc:sldChg>
    </pc:docChg>
  </pc:docChgLst>
  <pc:docChgLst>
    <pc:chgData name="Jan Lipovsek" userId="S::lipovsek.jan@hm.edu::c9238994-f441-417d-ab95-0a0a4ffc11fb" providerId="AD" clId="Web-{485700D3-7DC5-F0FF-7668-68A5281BC4EC}"/>
    <pc:docChg chg="modSld">
      <pc:chgData name="Jan Lipovsek" userId="S::lipovsek.jan@hm.edu::c9238994-f441-417d-ab95-0a0a4ffc11fb" providerId="AD" clId="Web-{485700D3-7DC5-F0FF-7668-68A5281BC4EC}" dt="2024-12-19T08:12:45.323" v="71"/>
      <pc:docMkLst>
        <pc:docMk/>
      </pc:docMkLst>
      <pc:sldChg chg="modSp">
        <pc:chgData name="Jan Lipovsek" userId="S::lipovsek.jan@hm.edu::c9238994-f441-417d-ab95-0a0a4ffc11fb" providerId="AD" clId="Web-{485700D3-7DC5-F0FF-7668-68A5281BC4EC}" dt="2024-12-19T08:12:10.072" v="35"/>
        <pc:sldMkLst>
          <pc:docMk/>
          <pc:sldMk cId="2191080821" sldId="291"/>
        </pc:sldMkLst>
        <pc:graphicFrameChg chg="mod modGraphic">
          <ac:chgData name="Jan Lipovsek" userId="S::lipovsek.jan@hm.edu::c9238994-f441-417d-ab95-0a0a4ffc11fb" providerId="AD" clId="Web-{485700D3-7DC5-F0FF-7668-68A5281BC4EC}" dt="2024-12-19T08:12:10.072" v="35"/>
          <ac:graphicFrameMkLst>
            <pc:docMk/>
            <pc:sldMk cId="2191080821" sldId="291"/>
            <ac:graphicFrameMk id="3" creationId="{3EA8459B-8FF0-1D29-CA1F-91442FF8DA1A}"/>
          </ac:graphicFrameMkLst>
        </pc:graphicFrameChg>
      </pc:sldChg>
      <pc:sldChg chg="modSp">
        <pc:chgData name="Jan Lipovsek" userId="S::lipovsek.jan@hm.edu::c9238994-f441-417d-ab95-0a0a4ffc11fb" providerId="AD" clId="Web-{485700D3-7DC5-F0FF-7668-68A5281BC4EC}" dt="2024-12-19T08:12:45.323" v="71"/>
        <pc:sldMkLst>
          <pc:docMk/>
          <pc:sldMk cId="3278526248" sldId="293"/>
        </pc:sldMkLst>
        <pc:graphicFrameChg chg="mod modGraphic">
          <ac:chgData name="Jan Lipovsek" userId="S::lipovsek.jan@hm.edu::c9238994-f441-417d-ab95-0a0a4ffc11fb" providerId="AD" clId="Web-{485700D3-7DC5-F0FF-7668-68A5281BC4EC}" dt="2024-12-19T08:12:45.323" v="71"/>
          <ac:graphicFrameMkLst>
            <pc:docMk/>
            <pc:sldMk cId="3278526248" sldId="293"/>
            <ac:graphicFrameMk id="4" creationId="{D74B843F-B01D-4940-A8E2-3BD7AE22A35F}"/>
          </ac:graphicFrameMkLst>
        </pc:graphicFrameChg>
      </pc:sldChg>
    </pc:docChg>
  </pc:docChgLst>
  <pc:docChgLst>
    <pc:chgData name="Mehmed Dedic" userId="S::mdedic@hm.edu::1c3a3abf-1236-47bc-8786-7124251a99d0" providerId="AD" clId="Web-{ECE0C1E1-7FD5-8A29-498C-FD1C91CF21E6}"/>
    <pc:docChg chg="addSld modSld">
      <pc:chgData name="Mehmed Dedic" userId="S::mdedic@hm.edu::1c3a3abf-1236-47bc-8786-7124251a99d0" providerId="AD" clId="Web-{ECE0C1E1-7FD5-8A29-498C-FD1C91CF21E6}" dt="2024-12-17T09:44:45.492" v="15"/>
      <pc:docMkLst>
        <pc:docMk/>
      </pc:docMkLst>
      <pc:sldChg chg="addSp delSp modSp add replId">
        <pc:chgData name="Mehmed Dedic" userId="S::mdedic@hm.edu::1c3a3abf-1236-47bc-8786-7124251a99d0" providerId="AD" clId="Web-{ECE0C1E1-7FD5-8A29-498C-FD1C91CF21E6}" dt="2024-12-17T09:44:45.492" v="15"/>
        <pc:sldMkLst>
          <pc:docMk/>
          <pc:sldMk cId="909449313" sldId="284"/>
        </pc:sldMkLst>
        <pc:spChg chg="add mod">
          <ac:chgData name="Mehmed Dedic" userId="S::mdedic@hm.edu::1c3a3abf-1236-47bc-8786-7124251a99d0" providerId="AD" clId="Web-{ECE0C1E1-7FD5-8A29-498C-FD1C91CF21E6}" dt="2024-12-17T09:43:27.458" v="1"/>
          <ac:spMkLst>
            <pc:docMk/>
            <pc:sldMk cId="909449313" sldId="284"/>
            <ac:spMk id="5" creationId="{DC530CC1-D133-C3EE-9119-675799BAEDAD}"/>
          </ac:spMkLst>
        </pc:spChg>
        <pc:picChg chg="del">
          <ac:chgData name="Mehmed Dedic" userId="S::mdedic@hm.edu::1c3a3abf-1236-47bc-8786-7124251a99d0" providerId="AD" clId="Web-{ECE0C1E1-7FD5-8A29-498C-FD1C91CF21E6}" dt="2024-12-17T09:43:27.458" v="1"/>
          <ac:picMkLst>
            <pc:docMk/>
            <pc:sldMk cId="909449313" sldId="284"/>
            <ac:picMk id="3" creationId="{BEF5BB5F-2A7C-049D-D0FA-D23DBA6932B1}"/>
          </ac:picMkLst>
        </pc:picChg>
        <pc:cxnChg chg="add mod">
          <ac:chgData name="Mehmed Dedic" userId="S::mdedic@hm.edu::1c3a3abf-1236-47bc-8786-7124251a99d0" providerId="AD" clId="Web-{ECE0C1E1-7FD5-8A29-498C-FD1C91CF21E6}" dt="2024-12-17T09:44:40.492" v="14"/>
          <ac:cxnSpMkLst>
            <pc:docMk/>
            <pc:sldMk cId="909449313" sldId="284"/>
            <ac:cxnSpMk id="6" creationId="{6C4B93FC-8F49-DCB8-66E6-6B686AD40704}"/>
          </ac:cxnSpMkLst>
        </pc:cxnChg>
        <pc:cxnChg chg="add mod">
          <ac:chgData name="Mehmed Dedic" userId="S::mdedic@hm.edu::1c3a3abf-1236-47bc-8786-7124251a99d0" providerId="AD" clId="Web-{ECE0C1E1-7FD5-8A29-498C-FD1C91CF21E6}" dt="2024-12-17T09:44:45.492" v="15"/>
          <ac:cxnSpMkLst>
            <pc:docMk/>
            <pc:sldMk cId="909449313" sldId="284"/>
            <ac:cxnSpMk id="7" creationId="{809136E0-FBA9-65C2-3917-2D756ECC4EF7}"/>
          </ac:cxnSpMkLst>
        </pc:cxnChg>
      </pc:sldChg>
    </pc:docChg>
  </pc:docChgLst>
  <pc:docChgLst>
    <pc:chgData name="Mehmed Dedic" userId="S::mdedic@hm.edu::1c3a3abf-1236-47bc-8786-7124251a99d0" providerId="AD" clId="Web-{96785A05-F07A-00B7-F3B8-4DCDC3EEC14B}"/>
    <pc:docChg chg="modSld">
      <pc:chgData name="Mehmed Dedic" userId="S::mdedic@hm.edu::1c3a3abf-1236-47bc-8786-7124251a99d0" providerId="AD" clId="Web-{96785A05-F07A-00B7-F3B8-4DCDC3EEC14B}" dt="2024-11-25T10:14:36.990" v="28"/>
      <pc:docMkLst>
        <pc:docMk/>
      </pc:docMkLst>
      <pc:sldChg chg="modSp">
        <pc:chgData name="Mehmed Dedic" userId="S::mdedic@hm.edu::1c3a3abf-1236-47bc-8786-7124251a99d0" providerId="AD" clId="Web-{96785A05-F07A-00B7-F3B8-4DCDC3EEC14B}" dt="2024-11-25T10:14:03.754" v="26" actId="20577"/>
        <pc:sldMkLst>
          <pc:docMk/>
          <pc:sldMk cId="361311155" sldId="259"/>
        </pc:sldMkLst>
      </pc:sldChg>
      <pc:sldChg chg="modSp">
        <pc:chgData name="Mehmed Dedic" userId="S::mdedic@hm.edu::1c3a3abf-1236-47bc-8786-7124251a99d0" providerId="AD" clId="Web-{96785A05-F07A-00B7-F3B8-4DCDC3EEC14B}" dt="2024-11-25T10:14:36.990" v="28"/>
        <pc:sldMkLst>
          <pc:docMk/>
          <pc:sldMk cId="4103375397" sldId="267"/>
        </pc:sldMkLst>
      </pc:sldChg>
    </pc:docChg>
  </pc:docChgLst>
  <pc:docChgLst>
    <pc:chgData clId="Web-{6BB95FB2-0660-8209-3359-E0FE6D17F4FB}"/>
    <pc:docChg chg="modSld">
      <pc:chgData name="" userId="" providerId="" clId="Web-{6BB95FB2-0660-8209-3359-E0FE6D17F4FB}" dt="2024-11-24T10:29:10.251" v="3" actId="20577"/>
      <pc:docMkLst>
        <pc:docMk/>
      </pc:docMkLst>
      <pc:sldChg chg="modSp">
        <pc:chgData name="" userId="" providerId="" clId="Web-{6BB95FB2-0660-8209-3359-E0FE6D17F4FB}" dt="2024-11-24T10:29:10.251" v="3" actId="20577"/>
        <pc:sldMkLst>
          <pc:docMk/>
          <pc:sldMk cId="2565884264" sldId="256"/>
        </pc:sldMkLst>
      </pc:sldChg>
    </pc:docChg>
  </pc:docChgLst>
  <pc:docChgLst>
    <pc:chgData name="Mehmed Dedic" userId="S::mdedic@hm.edu::1c3a3abf-1236-47bc-8786-7124251a99d0" providerId="AD" clId="Web-{1D3C2E06-A12E-1DF3-3D6B-B4EFB7FCE43A}"/>
    <pc:docChg chg="modSld">
      <pc:chgData name="Mehmed Dedic" userId="S::mdedic@hm.edu::1c3a3abf-1236-47bc-8786-7124251a99d0" providerId="AD" clId="Web-{1D3C2E06-A12E-1DF3-3D6B-B4EFB7FCE43A}" dt="2024-12-14T12:34:54.456" v="14"/>
      <pc:docMkLst>
        <pc:docMk/>
      </pc:docMkLst>
      <pc:sldChg chg="addSp delSp modSp">
        <pc:chgData name="Mehmed Dedic" userId="S::mdedic@hm.edu::1c3a3abf-1236-47bc-8786-7124251a99d0" providerId="AD" clId="Web-{1D3C2E06-A12E-1DF3-3D6B-B4EFB7FCE43A}" dt="2024-12-14T12:34:54.456" v="14"/>
        <pc:sldMkLst>
          <pc:docMk/>
          <pc:sldMk cId="132831320" sldId="272"/>
        </pc:sldMkLst>
      </pc:sldChg>
    </pc:docChg>
  </pc:docChgLst>
  <pc:docChgLst>
    <pc:chgData name="Jan Lipovsek" userId="S::lipovsek.jan@hm.edu::c9238994-f441-417d-ab95-0a0a4ffc11fb" providerId="AD" clId="Web-{A3E26F78-30E8-CE3B-AD35-08F743AB99AF}"/>
    <pc:docChg chg="modSld">
      <pc:chgData name="Jan Lipovsek" userId="S::lipovsek.jan@hm.edu::c9238994-f441-417d-ab95-0a0a4ffc11fb" providerId="AD" clId="Web-{A3E26F78-30E8-CE3B-AD35-08F743AB99AF}" dt="2024-12-19T05:46:56.603" v="413"/>
      <pc:docMkLst>
        <pc:docMk/>
      </pc:docMkLst>
      <pc:sldChg chg="modSp">
        <pc:chgData name="Jan Lipovsek" userId="S::lipovsek.jan@hm.edu::c9238994-f441-417d-ab95-0a0a4ffc11fb" providerId="AD" clId="Web-{A3E26F78-30E8-CE3B-AD35-08F743AB99AF}" dt="2024-12-18T21:05:44.692" v="373"/>
        <pc:sldMkLst>
          <pc:docMk/>
          <pc:sldMk cId="2191080821" sldId="291"/>
        </pc:sldMkLst>
        <pc:graphicFrameChg chg="mod modGraphic">
          <ac:chgData name="Jan Lipovsek" userId="S::lipovsek.jan@hm.edu::c9238994-f441-417d-ab95-0a0a4ffc11fb" providerId="AD" clId="Web-{A3E26F78-30E8-CE3B-AD35-08F743AB99AF}" dt="2024-12-18T21:05:44.692" v="373"/>
          <ac:graphicFrameMkLst>
            <pc:docMk/>
            <pc:sldMk cId="2191080821" sldId="291"/>
            <ac:graphicFrameMk id="3" creationId="{3EA8459B-8FF0-1D29-CA1F-91442FF8DA1A}"/>
          </ac:graphicFrameMkLst>
        </pc:graphicFrameChg>
      </pc:sldChg>
      <pc:sldChg chg="addSp delSp modSp modNotes">
        <pc:chgData name="Jan Lipovsek" userId="S::lipovsek.jan@hm.edu::c9238994-f441-417d-ab95-0a0a4ffc11fb" providerId="AD" clId="Web-{A3E26F78-30E8-CE3B-AD35-08F743AB99AF}" dt="2024-12-19T05:46:56.603" v="413"/>
        <pc:sldMkLst>
          <pc:docMk/>
          <pc:sldMk cId="3278526248" sldId="293"/>
        </pc:sldMkLst>
        <pc:spChg chg="mod">
          <ac:chgData name="Jan Lipovsek" userId="S::lipovsek.jan@hm.edu::c9238994-f441-417d-ab95-0a0a4ffc11fb" providerId="AD" clId="Web-{A3E26F78-30E8-CE3B-AD35-08F743AB99AF}" dt="2024-12-18T19:36:11.192" v="316" actId="14100"/>
          <ac:spMkLst>
            <pc:docMk/>
            <pc:sldMk cId="3278526248" sldId="293"/>
            <ac:spMk id="2" creationId="{B5623366-22A3-B40D-7A06-97D7206751D4}"/>
          </ac:spMkLst>
        </pc:spChg>
        <pc:graphicFrameChg chg="add del mod modGraphic">
          <ac:chgData name="Jan Lipovsek" userId="S::lipovsek.jan@hm.edu::c9238994-f441-417d-ab95-0a0a4ffc11fb" providerId="AD" clId="Web-{A3E26F78-30E8-CE3B-AD35-08F743AB99AF}" dt="2024-12-18T21:05:24.378" v="369" actId="1076"/>
          <ac:graphicFrameMkLst>
            <pc:docMk/>
            <pc:sldMk cId="3278526248" sldId="293"/>
            <ac:graphicFrameMk id="4" creationId="{D74B843F-B01D-4940-A8E2-3BD7AE22A35F}"/>
          </ac:graphicFrameMkLst>
        </pc:graphicFrameChg>
        <pc:graphicFrameChg chg="add del">
          <ac:chgData name="Jan Lipovsek" userId="S::lipovsek.jan@hm.edu::c9238994-f441-417d-ab95-0a0a4ffc11fb" providerId="AD" clId="Web-{A3E26F78-30E8-CE3B-AD35-08F743AB99AF}" dt="2024-12-18T18:57:27.650" v="75"/>
          <ac:graphicFrameMkLst>
            <pc:docMk/>
            <pc:sldMk cId="3278526248" sldId="293"/>
            <ac:graphicFrameMk id="5" creationId="{94E73232-E524-A4CF-1873-56196EF0AD42}"/>
          </ac:graphicFrameMkLst>
        </pc:graphicFrameChg>
      </pc:sldChg>
      <pc:sldChg chg="modSp">
        <pc:chgData name="Jan Lipovsek" userId="S::lipovsek.jan@hm.edu::c9238994-f441-417d-ab95-0a0a4ffc11fb" providerId="AD" clId="Web-{A3E26F78-30E8-CE3B-AD35-08F743AB99AF}" dt="2024-12-18T21:06:39.553" v="395" actId="20577"/>
        <pc:sldMkLst>
          <pc:docMk/>
          <pc:sldMk cId="1564445422" sldId="294"/>
        </pc:sldMkLst>
        <pc:spChg chg="mod">
          <ac:chgData name="Jan Lipovsek" userId="S::lipovsek.jan@hm.edu::c9238994-f441-417d-ab95-0a0a4ffc11fb" providerId="AD" clId="Web-{A3E26F78-30E8-CE3B-AD35-08F743AB99AF}" dt="2024-12-18T21:06:39.553" v="395" actId="20577"/>
          <ac:spMkLst>
            <pc:docMk/>
            <pc:sldMk cId="1564445422" sldId="294"/>
            <ac:spMk id="3" creationId="{6A15DC62-4CEF-57FC-D3DA-879EA128CCE9}"/>
          </ac:spMkLst>
        </pc:spChg>
      </pc:sldChg>
    </pc:docChg>
  </pc:docChgLst>
  <pc:docChgLst>
    <pc:chgData name="Christian Lutze" userId="6c79b928-3c33-4e97-aee4-bc68455f5460" providerId="ADAL" clId="{D7AF764A-4D66-2A4C-8B01-5697DFC6F910}"/>
    <pc:docChg chg="undo custSel addSld delSld modSld sldOrd">
      <pc:chgData name="Christian Lutze" userId="6c79b928-3c33-4e97-aee4-bc68455f5460" providerId="ADAL" clId="{D7AF764A-4D66-2A4C-8B01-5697DFC6F910}" dt="2024-11-24T17:40:02.739" v="127" actId="2696"/>
      <pc:docMkLst>
        <pc:docMk/>
      </pc:docMkLst>
      <pc:sldChg chg="addSp delSp modSp mod setBg addAnim delAnim setClrOvrMap">
        <pc:chgData name="Christian Lutze" userId="6c79b928-3c33-4e97-aee4-bc68455f5460" providerId="ADAL" clId="{D7AF764A-4D66-2A4C-8B01-5697DFC6F910}" dt="2024-11-24T17:39:21.862" v="126"/>
        <pc:sldMkLst>
          <pc:docMk/>
          <pc:sldMk cId="2565884264" sldId="256"/>
        </pc:sldMkLst>
        <pc:picChg chg="add mod">
          <ac:chgData name="Christian Lutze" userId="6c79b928-3c33-4e97-aee4-bc68455f5460" providerId="ADAL" clId="{D7AF764A-4D66-2A4C-8B01-5697DFC6F910}" dt="2024-11-24T17:39:21.860" v="124" actId="26606"/>
          <ac:picMkLst>
            <pc:docMk/>
            <pc:sldMk cId="2565884264" sldId="256"/>
            <ac:picMk id="11" creationId="{F3855C42-1E9B-1FD8-DC5D-8219BAC09ECB}"/>
          </ac:picMkLst>
        </pc:picChg>
      </pc:sldChg>
      <pc:sldChg chg="addSp modSp mod">
        <pc:chgData name="Christian Lutze" userId="6c79b928-3c33-4e97-aee4-bc68455f5460" providerId="ADAL" clId="{D7AF764A-4D66-2A4C-8B01-5697DFC6F910}" dt="2024-11-24T17:25:52.046" v="6" actId="1076"/>
        <pc:sldMkLst>
          <pc:docMk/>
          <pc:sldMk cId="4111755364" sldId="263"/>
        </pc:sldMkLst>
      </pc:sldChg>
      <pc:sldChg chg="addSp delSp modSp mod ord setBg addAnim delAnim">
        <pc:chgData name="Christian Lutze" userId="6c79b928-3c33-4e97-aee4-bc68455f5460" providerId="ADAL" clId="{D7AF764A-4D66-2A4C-8B01-5697DFC6F910}" dt="2024-11-24T17:37:43.455" v="119" actId="478"/>
        <pc:sldMkLst>
          <pc:docMk/>
          <pc:sldMk cId="294681989" sldId="266"/>
        </pc:sldMkLst>
      </pc:sldChg>
      <pc:sldChg chg="addSp delSp modSp add mod setBg addAnim">
        <pc:chgData name="Christian Lutze" userId="6c79b928-3c33-4e97-aee4-bc68455f5460" providerId="ADAL" clId="{D7AF764A-4D66-2A4C-8B01-5697DFC6F910}" dt="2024-11-24T17:34:42.892" v="100" actId="20577"/>
        <pc:sldMkLst>
          <pc:docMk/>
          <pc:sldMk cId="4103375397" sldId="267"/>
        </pc:sldMkLst>
      </pc:sldChg>
      <pc:sldChg chg="add del">
        <pc:chgData name="Christian Lutze" userId="6c79b928-3c33-4e97-aee4-bc68455f5460" providerId="ADAL" clId="{D7AF764A-4D66-2A4C-8B01-5697DFC6F910}" dt="2024-11-24T17:26:23.502" v="9" actId="2696"/>
        <pc:sldMkLst>
          <pc:docMk/>
          <pc:sldMk cId="362770859" sldId="268"/>
        </pc:sldMkLst>
      </pc:sldChg>
      <pc:sldChg chg="add del">
        <pc:chgData name="Christian Lutze" userId="6c79b928-3c33-4e97-aee4-bc68455f5460" providerId="ADAL" clId="{D7AF764A-4D66-2A4C-8B01-5697DFC6F910}" dt="2024-11-24T17:40:02.739" v="127" actId="2696"/>
        <pc:sldMkLst>
          <pc:docMk/>
          <pc:sldMk cId="2554778629" sldId="268"/>
        </pc:sldMkLst>
      </pc:sldChg>
    </pc:docChg>
  </pc:docChgLst>
  <pc:docChgLst>
    <pc:chgData name="Mehmed Dedic" userId="S::mdedic@hm.edu::1c3a3abf-1236-47bc-8786-7124251a99d0" providerId="AD" clId="Web-{A1E2DDE6-91C4-4513-9576-3E70EF57C6FF}"/>
    <pc:docChg chg="modSld">
      <pc:chgData name="Mehmed Dedic" userId="S::mdedic@hm.edu::1c3a3abf-1236-47bc-8786-7124251a99d0" providerId="AD" clId="Web-{A1E2DDE6-91C4-4513-9576-3E70EF57C6FF}" dt="2024-11-24T16:56:03.424" v="5"/>
      <pc:docMkLst>
        <pc:docMk/>
      </pc:docMkLst>
      <pc:sldChg chg="addSp modSp">
        <pc:chgData name="Mehmed Dedic" userId="S::mdedic@hm.edu::1c3a3abf-1236-47bc-8786-7124251a99d0" providerId="AD" clId="Web-{A1E2DDE6-91C4-4513-9576-3E70EF57C6FF}" dt="2024-11-24T16:56:03.424" v="5"/>
        <pc:sldMkLst>
          <pc:docMk/>
          <pc:sldMk cId="4111755364" sldId="263"/>
        </pc:sldMkLst>
      </pc:sldChg>
    </pc:docChg>
  </pc:docChgLst>
  <pc:docChgLst>
    <pc:chgData name="Mehmed Dedic" userId="S::mdedic@hm.edu::1c3a3abf-1236-47bc-8786-7124251a99d0" providerId="AD" clId="Web-{EDE6B2B7-371A-300D-9970-4692E8A2BB32}"/>
    <pc:docChg chg="modSld">
      <pc:chgData name="Mehmed Dedic" userId="S::mdedic@hm.edu::1c3a3abf-1236-47bc-8786-7124251a99d0" providerId="AD" clId="Web-{EDE6B2B7-371A-300D-9970-4692E8A2BB32}" dt="2024-12-19T07:48:04.088" v="85"/>
      <pc:docMkLst>
        <pc:docMk/>
      </pc:docMkLst>
      <pc:sldChg chg="modSp">
        <pc:chgData name="Mehmed Dedic" userId="S::mdedic@hm.edu::1c3a3abf-1236-47bc-8786-7124251a99d0" providerId="AD" clId="Web-{EDE6B2B7-371A-300D-9970-4692E8A2BB32}" dt="2024-12-19T07:48:04.088" v="85"/>
        <pc:sldMkLst>
          <pc:docMk/>
          <pc:sldMk cId="909449313" sldId="284"/>
        </pc:sldMkLst>
        <pc:spChg chg="mod">
          <ac:chgData name="Mehmed Dedic" userId="S::mdedic@hm.edu::1c3a3abf-1236-47bc-8786-7124251a99d0" providerId="AD" clId="Web-{EDE6B2B7-371A-300D-9970-4692E8A2BB32}" dt="2024-12-19T07:47:05.978" v="80"/>
          <ac:spMkLst>
            <pc:docMk/>
            <pc:sldMk cId="909449313" sldId="284"/>
            <ac:spMk id="13" creationId="{E9C88321-F107-D0A2-5D9E-8733B1A747FB}"/>
          </ac:spMkLst>
        </pc:spChg>
        <pc:spChg chg="mod">
          <ac:chgData name="Mehmed Dedic" userId="S::mdedic@hm.edu::1c3a3abf-1236-47bc-8786-7124251a99d0" providerId="AD" clId="Web-{EDE6B2B7-371A-300D-9970-4692E8A2BB32}" dt="2024-12-19T07:48:04.088" v="85"/>
          <ac:spMkLst>
            <pc:docMk/>
            <pc:sldMk cId="909449313" sldId="284"/>
            <ac:spMk id="15" creationId="{4679366E-0564-C47B-7304-AC9937FD358F}"/>
          </ac:spMkLst>
        </pc:spChg>
        <pc:spChg chg="mod">
          <ac:chgData name="Mehmed Dedic" userId="S::mdedic@hm.edu::1c3a3abf-1236-47bc-8786-7124251a99d0" providerId="AD" clId="Web-{EDE6B2B7-371A-300D-9970-4692E8A2BB32}" dt="2024-12-19T07:46:55.213" v="78"/>
          <ac:spMkLst>
            <pc:docMk/>
            <pc:sldMk cId="909449313" sldId="284"/>
            <ac:spMk id="16" creationId="{D9AD1ACF-A1FF-E975-80DE-721762F715B7}"/>
          </ac:spMkLst>
        </pc:spChg>
        <pc:spChg chg="mod">
          <ac:chgData name="Mehmed Dedic" userId="S::mdedic@hm.edu::1c3a3abf-1236-47bc-8786-7124251a99d0" providerId="AD" clId="Web-{EDE6B2B7-371A-300D-9970-4692E8A2BB32}" dt="2024-12-19T07:47:59.088" v="84"/>
          <ac:spMkLst>
            <pc:docMk/>
            <pc:sldMk cId="909449313" sldId="284"/>
            <ac:spMk id="17" creationId="{9046EC51-41E6-C327-BB63-2E7D81013A06}"/>
          </ac:spMkLst>
        </pc:spChg>
        <pc:spChg chg="mod">
          <ac:chgData name="Mehmed Dedic" userId="S::mdedic@hm.edu::1c3a3abf-1236-47bc-8786-7124251a99d0" providerId="AD" clId="Web-{EDE6B2B7-371A-300D-9970-4692E8A2BB32}" dt="2024-12-19T07:42:23.134" v="75"/>
          <ac:spMkLst>
            <pc:docMk/>
            <pc:sldMk cId="909449313" sldId="284"/>
            <ac:spMk id="35" creationId="{340A4CB1-3171-696B-A196-221C4A0CA698}"/>
          </ac:spMkLst>
        </pc:spChg>
        <pc:cxnChg chg="mod">
          <ac:chgData name="Mehmed Dedic" userId="S::mdedic@hm.edu::1c3a3abf-1236-47bc-8786-7124251a99d0" providerId="AD" clId="Web-{EDE6B2B7-371A-300D-9970-4692E8A2BB32}" dt="2024-12-19T07:47:30.009" v="82"/>
          <ac:cxnSpMkLst>
            <pc:docMk/>
            <pc:sldMk cId="909449313" sldId="284"/>
            <ac:cxnSpMk id="6" creationId="{6C4B93FC-8F49-DCB8-66E6-6B686AD40704}"/>
          </ac:cxnSpMkLst>
        </pc:cxnChg>
        <pc:cxnChg chg="mod">
          <ac:chgData name="Mehmed Dedic" userId="S::mdedic@hm.edu::1c3a3abf-1236-47bc-8786-7124251a99d0" providerId="AD" clId="Web-{EDE6B2B7-371A-300D-9970-4692E8A2BB32}" dt="2024-12-19T07:47:39.666" v="83"/>
          <ac:cxnSpMkLst>
            <pc:docMk/>
            <pc:sldMk cId="909449313" sldId="284"/>
            <ac:cxnSpMk id="7" creationId="{809136E0-FBA9-65C2-3917-2D756ECC4EF7}"/>
          </ac:cxnSpMkLst>
        </pc:cxnChg>
      </pc:sldChg>
      <pc:sldChg chg="modSp">
        <pc:chgData name="Mehmed Dedic" userId="S::mdedic@hm.edu::1c3a3abf-1236-47bc-8786-7124251a99d0" providerId="AD" clId="Web-{EDE6B2B7-371A-300D-9970-4692E8A2BB32}" dt="2024-12-19T07:28:50.366" v="73" actId="20577"/>
        <pc:sldMkLst>
          <pc:docMk/>
          <pc:sldMk cId="1564445422" sldId="294"/>
        </pc:sldMkLst>
        <pc:spChg chg="mod">
          <ac:chgData name="Mehmed Dedic" userId="S::mdedic@hm.edu::1c3a3abf-1236-47bc-8786-7124251a99d0" providerId="AD" clId="Web-{EDE6B2B7-371A-300D-9970-4692E8A2BB32}" dt="2024-12-19T07:28:50.366" v="73" actId="20577"/>
          <ac:spMkLst>
            <pc:docMk/>
            <pc:sldMk cId="1564445422" sldId="294"/>
            <ac:spMk id="3" creationId="{6A15DC62-4CEF-57FC-D3DA-879EA128CCE9}"/>
          </ac:spMkLst>
        </pc:spChg>
      </pc:sldChg>
    </pc:docChg>
  </pc:docChgLst>
  <pc:docChgLst>
    <pc:chgData name="Jan Lipovsek" userId="S::lipovsek.jan@hm.edu::c9238994-f441-417d-ab95-0a0a4ffc11fb" providerId="AD" clId="Web-{FEC80F07-49E7-F314-033A-0DE9502B3147}"/>
    <pc:docChg chg="modSld">
      <pc:chgData name="Jan Lipovsek" userId="S::lipovsek.jan@hm.edu::c9238994-f441-417d-ab95-0a0a4ffc11fb" providerId="AD" clId="Web-{FEC80F07-49E7-F314-033A-0DE9502B3147}" dt="2024-11-27T14:21:36.253" v="15" actId="20577"/>
      <pc:docMkLst>
        <pc:docMk/>
      </pc:docMkLst>
      <pc:sldChg chg="addSp modSp">
        <pc:chgData name="Jan Lipovsek" userId="S::lipovsek.jan@hm.edu::c9238994-f441-417d-ab95-0a0a4ffc11fb" providerId="AD" clId="Web-{FEC80F07-49E7-F314-033A-0DE9502B3147}" dt="2024-11-27T14:21:03.799" v="13" actId="1076"/>
        <pc:sldMkLst>
          <pc:docMk/>
          <pc:sldMk cId="4111755364" sldId="263"/>
        </pc:sldMkLst>
      </pc:sldChg>
      <pc:sldChg chg="modSp">
        <pc:chgData name="Jan Lipovsek" userId="S::lipovsek.jan@hm.edu::c9238994-f441-417d-ab95-0a0a4ffc11fb" providerId="AD" clId="Web-{FEC80F07-49E7-F314-033A-0DE9502B3147}" dt="2024-11-27T14:21:36.253" v="15" actId="20577"/>
        <pc:sldMkLst>
          <pc:docMk/>
          <pc:sldMk cId="876688419" sldId="265"/>
        </pc:sldMkLst>
      </pc:sldChg>
    </pc:docChg>
  </pc:docChgLst>
  <pc:docChgLst>
    <pc:chgData name="Nadja Kamalanathan" userId="cbb29bea-2e32-49e4-9518-49ca3f7265c2" providerId="ADAL" clId="{426693A9-A21E-A744-9244-3560662CCEB3}"/>
    <pc:docChg chg="custSel modSld">
      <pc:chgData name="Nadja Kamalanathan" userId="cbb29bea-2e32-49e4-9518-49ca3f7265c2" providerId="ADAL" clId="{426693A9-A21E-A744-9244-3560662CCEB3}" dt="2024-11-27T15:21:54.332" v="14" actId="1076"/>
      <pc:docMkLst>
        <pc:docMk/>
      </pc:docMkLst>
      <pc:sldChg chg="modSp">
        <pc:chgData name="Nadja Kamalanathan" userId="cbb29bea-2e32-49e4-9518-49ca3f7265c2" providerId="ADAL" clId="{426693A9-A21E-A744-9244-3560662CCEB3}" dt="2024-11-27T15:17:04.834" v="1" actId="1076"/>
        <pc:sldMkLst>
          <pc:docMk/>
          <pc:sldMk cId="3068480700" sldId="258"/>
        </pc:sldMkLst>
      </pc:sldChg>
      <pc:sldChg chg="addSp delSp modSp">
        <pc:chgData name="Nadja Kamalanathan" userId="cbb29bea-2e32-49e4-9518-49ca3f7265c2" providerId="ADAL" clId="{426693A9-A21E-A744-9244-3560662CCEB3}" dt="2024-11-27T15:21:54.332" v="14" actId="1076"/>
        <pc:sldMkLst>
          <pc:docMk/>
          <pc:sldMk cId="3661033439" sldId="268"/>
        </pc:sldMkLst>
      </pc:sldChg>
    </pc:docChg>
  </pc:docChgLst>
  <pc:docChgLst>
    <pc:chgData name="Mehmed Dedic" userId="S::mdedic@hm.edu::1c3a3abf-1236-47bc-8786-7124251a99d0" providerId="AD" clId="Web-{8CD529C0-4FEC-37C6-0437-429956AA2C2F}"/>
    <pc:docChg chg="modSld">
      <pc:chgData name="Mehmed Dedic" userId="S::mdedic@hm.edu::1c3a3abf-1236-47bc-8786-7124251a99d0" providerId="AD" clId="Web-{8CD529C0-4FEC-37C6-0437-429956AA2C2F}" dt="2024-12-16T16:30:30.034" v="13" actId="1076"/>
      <pc:docMkLst>
        <pc:docMk/>
      </pc:docMkLst>
      <pc:sldChg chg="addSp delSp modSp">
        <pc:chgData name="Mehmed Dedic" userId="S::mdedic@hm.edu::1c3a3abf-1236-47bc-8786-7124251a99d0" providerId="AD" clId="Web-{8CD529C0-4FEC-37C6-0437-429956AA2C2F}" dt="2024-12-16T16:30:30.034" v="13" actId="1076"/>
        <pc:sldMkLst>
          <pc:docMk/>
          <pc:sldMk cId="132831320" sldId="272"/>
        </pc:sldMkLst>
      </pc:sldChg>
    </pc:docChg>
  </pc:docChgLst>
  <pc:docChgLst>
    <pc:chgData name="Marco Goettle" userId="49f2de68-366b-4a25-9acc-4a6df32432f6" providerId="ADAL" clId="{6C35DAAF-A514-3949-BFEB-85069FDD0D09}"/>
    <pc:docChg chg="undo redo custSel addSld delSld modSld sldOrd">
      <pc:chgData name="Marco Goettle" userId="49f2de68-366b-4a25-9acc-4a6df32432f6" providerId="ADAL" clId="{6C35DAAF-A514-3949-BFEB-85069FDD0D09}" dt="2024-11-27T17:52:14.609" v="2315" actId="20577"/>
      <pc:docMkLst>
        <pc:docMk/>
      </pc:docMkLst>
      <pc:sldChg chg="addSp delSp modSp mod delDesignElem">
        <pc:chgData name="Marco Goettle" userId="49f2de68-366b-4a25-9acc-4a6df32432f6" providerId="ADAL" clId="{6C35DAAF-A514-3949-BFEB-85069FDD0D09}" dt="2024-11-27T17:36:32.629" v="2129" actId="26606"/>
        <pc:sldMkLst>
          <pc:docMk/>
          <pc:sldMk cId="2565884264" sldId="256"/>
        </pc:sldMkLst>
        <pc:spChg chg="add">
          <ac:chgData name="Marco Goettle" userId="49f2de68-366b-4a25-9acc-4a6df32432f6" providerId="ADAL" clId="{6C35DAAF-A514-3949-BFEB-85069FDD0D09}" dt="2024-11-27T17:36:32.629" v="2129" actId="26606"/>
          <ac:spMkLst>
            <pc:docMk/>
            <pc:sldMk cId="2565884264" sldId="256"/>
            <ac:spMk id="27" creationId="{E4469908-40F0-48EB-8B29-996548C1991E}"/>
          </ac:spMkLst>
        </pc:spChg>
        <pc:picChg chg="mod ord">
          <ac:chgData name="Marco Goettle" userId="49f2de68-366b-4a25-9acc-4a6df32432f6" providerId="ADAL" clId="{6C35DAAF-A514-3949-BFEB-85069FDD0D09}" dt="2024-11-27T17:36:32.629" v="2129" actId="26606"/>
          <ac:picMkLst>
            <pc:docMk/>
            <pc:sldMk cId="2565884264" sldId="256"/>
            <ac:picMk id="11" creationId="{F3855C42-1E9B-1FD8-DC5D-8219BAC09ECB}"/>
          </ac:picMkLst>
        </pc:picChg>
      </pc:sldChg>
      <pc:sldChg chg="addSp delSp modSp del mod">
        <pc:chgData name="Marco Goettle" userId="49f2de68-366b-4a25-9acc-4a6df32432f6" providerId="ADAL" clId="{6C35DAAF-A514-3949-BFEB-85069FDD0D09}" dt="2024-11-27T17:34:48.992" v="2120" actId="2696"/>
        <pc:sldMkLst>
          <pc:docMk/>
          <pc:sldMk cId="3068480700" sldId="258"/>
        </pc:sldMkLst>
      </pc:sldChg>
      <pc:sldChg chg="addSp delSp modSp del mod setBg delDesignElem">
        <pc:chgData name="Marco Goettle" userId="49f2de68-366b-4a25-9acc-4a6df32432f6" providerId="ADAL" clId="{6C35DAAF-A514-3949-BFEB-85069FDD0D09}" dt="2024-11-27T17:25:42.277" v="2062" actId="2696"/>
        <pc:sldMkLst>
          <pc:docMk/>
          <pc:sldMk cId="361311155" sldId="259"/>
        </pc:sldMkLst>
      </pc:sldChg>
      <pc:sldChg chg="addSp delSp modSp mod setBg addAnim delAnim">
        <pc:chgData name="Marco Goettle" userId="49f2de68-366b-4a25-9acc-4a6df32432f6" providerId="ADAL" clId="{6C35DAAF-A514-3949-BFEB-85069FDD0D09}" dt="2024-11-27T17:36:14.880" v="2128"/>
        <pc:sldMkLst>
          <pc:docMk/>
          <pc:sldMk cId="2035758264" sldId="262"/>
        </pc:sldMkLst>
      </pc:sldChg>
      <pc:sldChg chg="addSp delSp modSp mod">
        <pc:chgData name="Marco Goettle" userId="49f2de68-366b-4a25-9acc-4a6df32432f6" providerId="ADAL" clId="{6C35DAAF-A514-3949-BFEB-85069FDD0D09}" dt="2024-11-27T17:22:50.097" v="2023" actId="207"/>
        <pc:sldMkLst>
          <pc:docMk/>
          <pc:sldMk cId="4111755364" sldId="263"/>
        </pc:sldMkLst>
      </pc:sldChg>
      <pc:sldChg chg="addSp modSp mod setBg modNotesTx">
        <pc:chgData name="Marco Goettle" userId="49f2de68-366b-4a25-9acc-4a6df32432f6" providerId="ADAL" clId="{6C35DAAF-A514-3949-BFEB-85069FDD0D09}" dt="2024-11-27T17:52:14.609" v="2315" actId="20577"/>
        <pc:sldMkLst>
          <pc:docMk/>
          <pc:sldMk cId="876688419" sldId="265"/>
        </pc:sldMkLst>
      </pc:sldChg>
      <pc:sldChg chg="addSp delSp modSp mod delDesignElem">
        <pc:chgData name="Marco Goettle" userId="49f2de68-366b-4a25-9acc-4a6df32432f6" providerId="ADAL" clId="{6C35DAAF-A514-3949-BFEB-85069FDD0D09}" dt="2024-11-27T17:30:39.266" v="2082" actId="14100"/>
        <pc:sldMkLst>
          <pc:docMk/>
          <pc:sldMk cId="294681989" sldId="266"/>
        </pc:sldMkLst>
      </pc:sldChg>
      <pc:sldChg chg="addSp delSp modSp mod modAnim delDesignElem">
        <pc:chgData name="Marco Goettle" userId="49f2de68-366b-4a25-9acc-4a6df32432f6" providerId="ADAL" clId="{6C35DAAF-A514-3949-BFEB-85069FDD0D09}" dt="2024-11-27T17:27:48.827" v="2070" actId="207"/>
        <pc:sldMkLst>
          <pc:docMk/>
          <pc:sldMk cId="4103375397" sldId="267"/>
        </pc:sldMkLst>
      </pc:sldChg>
      <pc:sldChg chg="addSp delSp modSp mod ord">
        <pc:chgData name="Marco Goettle" userId="49f2de68-366b-4a25-9acc-4a6df32432f6" providerId="ADAL" clId="{6C35DAAF-A514-3949-BFEB-85069FDD0D09}" dt="2024-11-27T17:23:49.845" v="2037" actId="14100"/>
        <pc:sldMkLst>
          <pc:docMk/>
          <pc:sldMk cId="3661033439" sldId="268"/>
        </pc:sldMkLst>
      </pc:sldChg>
      <pc:sldChg chg="addSp modSp add mod setBg setClrOvrMap">
        <pc:chgData name="Marco Goettle" userId="49f2de68-366b-4a25-9acc-4a6df32432f6" providerId="ADAL" clId="{6C35DAAF-A514-3949-BFEB-85069FDD0D09}" dt="2024-11-27T17:26:30.504" v="2067" actId="26606"/>
        <pc:sldMkLst>
          <pc:docMk/>
          <pc:sldMk cId="1557745766" sldId="269"/>
        </pc:sldMkLst>
      </pc:sldChg>
      <pc:sldChg chg="addSp delSp modSp add mod chgLayout">
        <pc:chgData name="Marco Goettle" userId="49f2de68-366b-4a25-9acc-4a6df32432f6" providerId="ADAL" clId="{6C35DAAF-A514-3949-BFEB-85069FDD0D09}" dt="2024-11-27T17:42:01.752" v="2183" actId="404"/>
        <pc:sldMkLst>
          <pc:docMk/>
          <pc:sldMk cId="3007591140" sldId="270"/>
        </pc:sldMkLst>
      </pc:sldChg>
    </pc:docChg>
  </pc:docChgLst>
  <pc:docChgLst>
    <pc:chgData name="Jan Lipovsek" userId="S::lipovsek.jan@hm.edu::c9238994-f441-417d-ab95-0a0a4ffc11fb" providerId="AD" clId="Web-{FBA98D11-E184-A947-59DB-45F81112C8AF}"/>
    <pc:docChg chg="modSld">
      <pc:chgData name="Jan Lipovsek" userId="S::lipovsek.jan@hm.edu::c9238994-f441-417d-ab95-0a0a4ffc11fb" providerId="AD" clId="Web-{FBA98D11-E184-A947-59DB-45F81112C8AF}" dt="2024-11-27T08:53:14.295" v="2" actId="20577"/>
      <pc:docMkLst>
        <pc:docMk/>
      </pc:docMkLst>
      <pc:sldChg chg="modSp">
        <pc:chgData name="Jan Lipovsek" userId="S::lipovsek.jan@hm.edu::c9238994-f441-417d-ab95-0a0a4ffc11fb" providerId="AD" clId="Web-{FBA98D11-E184-A947-59DB-45F81112C8AF}" dt="2024-11-27T08:53:14.295" v="2" actId="20577"/>
        <pc:sldMkLst>
          <pc:docMk/>
          <pc:sldMk cId="876688419" sldId="265"/>
        </pc:sldMkLst>
      </pc:sldChg>
    </pc:docChg>
  </pc:docChgLst>
  <pc:docChgLst>
    <pc:chgData name="Nadja Kamalanathan" userId="cbb29bea-2e32-49e4-9518-49ca3f7265c2" providerId="ADAL" clId="{30396321-270F-4BE4-9CDF-65A935786142}"/>
    <pc:docChg chg="undo custSel addSld delSld modSld">
      <pc:chgData name="Nadja Kamalanathan" userId="cbb29bea-2e32-49e4-9518-49ca3f7265c2" providerId="ADAL" clId="{30396321-270F-4BE4-9CDF-65A935786142}" dt="2024-11-26T19:55:28.413" v="231" actId="113"/>
      <pc:docMkLst>
        <pc:docMk/>
      </pc:docMkLst>
      <pc:sldChg chg="addSp delSp modSp mod">
        <pc:chgData name="Nadja Kamalanathan" userId="cbb29bea-2e32-49e4-9518-49ca3f7265c2" providerId="ADAL" clId="{30396321-270F-4BE4-9CDF-65A935786142}" dt="2024-11-26T19:53:29.660" v="203" actId="1076"/>
        <pc:sldMkLst>
          <pc:docMk/>
          <pc:sldMk cId="3068480700" sldId="258"/>
        </pc:sldMkLst>
      </pc:sldChg>
      <pc:sldChg chg="addSp modSp mod">
        <pc:chgData name="Nadja Kamalanathan" userId="cbb29bea-2e32-49e4-9518-49ca3f7265c2" providerId="ADAL" clId="{30396321-270F-4BE4-9CDF-65A935786142}" dt="2024-11-26T19:31:54.157" v="11" actId="1076"/>
        <pc:sldMkLst>
          <pc:docMk/>
          <pc:sldMk cId="4111755364" sldId="263"/>
        </pc:sldMkLst>
      </pc:sldChg>
      <pc:sldChg chg="addSp delSp modSp new del mod">
        <pc:chgData name="Nadja Kamalanathan" userId="cbb29bea-2e32-49e4-9518-49ca3f7265c2" providerId="ADAL" clId="{30396321-270F-4BE4-9CDF-65A935786142}" dt="2024-11-26T19:52:16.246" v="188" actId="680"/>
        <pc:sldMkLst>
          <pc:docMk/>
          <pc:sldMk cId="2812696132" sldId="268"/>
        </pc:sldMkLst>
      </pc:sldChg>
      <pc:sldChg chg="new del">
        <pc:chgData name="Nadja Kamalanathan" userId="cbb29bea-2e32-49e4-9518-49ca3f7265c2" providerId="ADAL" clId="{30396321-270F-4BE4-9CDF-65A935786142}" dt="2024-11-26T19:52:37.628" v="190" actId="680"/>
        <pc:sldMkLst>
          <pc:docMk/>
          <pc:sldMk cId="3422058050" sldId="268"/>
        </pc:sldMkLst>
      </pc:sldChg>
      <pc:sldChg chg="addSp delSp modSp add mod">
        <pc:chgData name="Nadja Kamalanathan" userId="cbb29bea-2e32-49e4-9518-49ca3f7265c2" providerId="ADAL" clId="{30396321-270F-4BE4-9CDF-65A935786142}" dt="2024-11-26T19:55:28.413" v="231" actId="113"/>
        <pc:sldMkLst>
          <pc:docMk/>
          <pc:sldMk cId="3661033439" sldId="268"/>
        </pc:sldMkLst>
      </pc:sldChg>
    </pc:docChg>
  </pc:docChgLst>
  <pc:docChgLst>
    <pc:chgData name="Mehmed Dedic" userId="1c3a3abf-1236-47bc-8786-7124251a99d0" providerId="ADAL" clId="{048D786E-FD35-4D88-888E-6822E9F56629}"/>
    <pc:docChg chg="undo redo custSel addSld delSld modSld sldOrd">
      <pc:chgData name="Mehmed Dedic" userId="1c3a3abf-1236-47bc-8786-7124251a99d0" providerId="ADAL" clId="{048D786E-FD35-4D88-888E-6822E9F56629}" dt="2024-12-19T09:51:21.074" v="817" actId="1076"/>
      <pc:docMkLst>
        <pc:docMk/>
      </pc:docMkLst>
      <pc:sldChg chg="modSp mod">
        <pc:chgData name="Mehmed Dedic" userId="1c3a3abf-1236-47bc-8786-7124251a99d0" providerId="ADAL" clId="{048D786E-FD35-4D88-888E-6822E9F56629}" dt="2024-12-19T09:51:21.074" v="817" actId="1076"/>
        <pc:sldMkLst>
          <pc:docMk/>
          <pc:sldMk cId="294681989" sldId="266"/>
        </pc:sldMkLst>
        <pc:picChg chg="mod">
          <ac:chgData name="Mehmed Dedic" userId="1c3a3abf-1236-47bc-8786-7124251a99d0" providerId="ADAL" clId="{048D786E-FD35-4D88-888E-6822E9F56629}" dt="2024-12-19T09:51:21.074" v="817" actId="1076"/>
          <ac:picMkLst>
            <pc:docMk/>
            <pc:sldMk cId="294681989" sldId="266"/>
            <ac:picMk id="13" creationId="{1881237B-3C3B-E110-5431-A1D0CCB7F004}"/>
          </ac:picMkLst>
        </pc:picChg>
      </pc:sldChg>
      <pc:sldChg chg="del">
        <pc:chgData name="Mehmed Dedic" userId="1c3a3abf-1236-47bc-8786-7124251a99d0" providerId="ADAL" clId="{048D786E-FD35-4D88-888E-6822E9F56629}" dt="2024-12-17T11:01:03.455" v="585" actId="2696"/>
        <pc:sldMkLst>
          <pc:docMk/>
          <pc:sldMk cId="1073462996" sldId="271"/>
        </pc:sldMkLst>
      </pc:sldChg>
      <pc:sldChg chg="del">
        <pc:chgData name="Mehmed Dedic" userId="1c3a3abf-1236-47bc-8786-7124251a99d0" providerId="ADAL" clId="{048D786E-FD35-4D88-888E-6822E9F56629}" dt="2024-12-16T17:59:02.049" v="394" actId="2696"/>
        <pc:sldMkLst>
          <pc:docMk/>
          <pc:sldMk cId="132831320" sldId="272"/>
        </pc:sldMkLst>
      </pc:sldChg>
      <pc:sldChg chg="addSp delSp modSp add mod ord modNotesTx">
        <pc:chgData name="Mehmed Dedic" userId="1c3a3abf-1236-47bc-8786-7124251a99d0" providerId="ADAL" clId="{048D786E-FD35-4D88-888E-6822E9F56629}" dt="2024-12-19T08:56:50.457" v="783"/>
        <pc:sldMkLst>
          <pc:docMk/>
          <pc:sldMk cId="2081481151" sldId="282"/>
        </pc:sldMkLst>
        <pc:spChg chg="mod">
          <ac:chgData name="Mehmed Dedic" userId="1c3a3abf-1236-47bc-8786-7124251a99d0" providerId="ADAL" clId="{048D786E-FD35-4D88-888E-6822E9F56629}" dt="2024-12-17T11:08:29.191" v="613" actId="1076"/>
          <ac:spMkLst>
            <pc:docMk/>
            <pc:sldMk cId="2081481151" sldId="282"/>
            <ac:spMk id="2" creationId="{7682149E-EBA1-FAA0-1DC3-67A3350D09D0}"/>
          </ac:spMkLst>
        </pc:spChg>
        <pc:spChg chg="add mod">
          <ac:chgData name="Mehmed Dedic" userId="1c3a3abf-1236-47bc-8786-7124251a99d0" providerId="ADAL" clId="{048D786E-FD35-4D88-888E-6822E9F56629}" dt="2024-12-18T17:48:29.727" v="762" actId="114"/>
          <ac:spMkLst>
            <pc:docMk/>
            <pc:sldMk cId="2081481151" sldId="282"/>
            <ac:spMk id="7" creationId="{7BBC43F8-BD10-E116-C435-C330EA10F059}"/>
          </ac:spMkLst>
        </pc:spChg>
        <pc:spChg chg="add mod">
          <ac:chgData name="Mehmed Dedic" userId="1c3a3abf-1236-47bc-8786-7124251a99d0" providerId="ADAL" clId="{048D786E-FD35-4D88-888E-6822E9F56629}" dt="2024-12-18T16:56:12.245" v="681" actId="207"/>
          <ac:spMkLst>
            <pc:docMk/>
            <pc:sldMk cId="2081481151" sldId="282"/>
            <ac:spMk id="8" creationId="{F02D0F34-5F36-567D-4873-52016CFB5640}"/>
          </ac:spMkLst>
        </pc:spChg>
        <pc:spChg chg="add mod ord">
          <ac:chgData name="Mehmed Dedic" userId="1c3a3abf-1236-47bc-8786-7124251a99d0" providerId="ADAL" clId="{048D786E-FD35-4D88-888E-6822E9F56629}" dt="2024-12-18T16:56:10.169" v="680" actId="207"/>
          <ac:spMkLst>
            <pc:docMk/>
            <pc:sldMk cId="2081481151" sldId="282"/>
            <ac:spMk id="10" creationId="{0C2F1FF2-30D3-29DE-08EB-92A667C7D6F9}"/>
          </ac:spMkLst>
        </pc:spChg>
        <pc:spChg chg="add mod ord">
          <ac:chgData name="Mehmed Dedic" userId="1c3a3abf-1236-47bc-8786-7124251a99d0" providerId="ADAL" clId="{048D786E-FD35-4D88-888E-6822E9F56629}" dt="2024-12-18T16:56:05.632" v="679" actId="207"/>
          <ac:spMkLst>
            <pc:docMk/>
            <pc:sldMk cId="2081481151" sldId="282"/>
            <ac:spMk id="11" creationId="{19F106A2-7CD8-1FBF-07FA-33556BFA0971}"/>
          </ac:spMkLst>
        </pc:spChg>
        <pc:spChg chg="add mod">
          <ac:chgData name="Mehmed Dedic" userId="1c3a3abf-1236-47bc-8786-7124251a99d0" providerId="ADAL" clId="{048D786E-FD35-4D88-888E-6822E9F56629}" dt="2024-12-16T17:51:26.503" v="263" actId="1076"/>
          <ac:spMkLst>
            <pc:docMk/>
            <pc:sldMk cId="2081481151" sldId="282"/>
            <ac:spMk id="13" creationId="{82C37C42-7118-23B9-6E8F-055CD2ED8911}"/>
          </ac:spMkLst>
        </pc:spChg>
        <pc:spChg chg="add mod">
          <ac:chgData name="Mehmed Dedic" userId="1c3a3abf-1236-47bc-8786-7124251a99d0" providerId="ADAL" clId="{048D786E-FD35-4D88-888E-6822E9F56629}" dt="2024-12-16T17:58:54.101" v="392" actId="1076"/>
          <ac:spMkLst>
            <pc:docMk/>
            <pc:sldMk cId="2081481151" sldId="282"/>
            <ac:spMk id="18" creationId="{A7AF86F0-543A-BB2D-15A1-98AA86D604A1}"/>
          </ac:spMkLst>
        </pc:spChg>
        <pc:spChg chg="add mod">
          <ac:chgData name="Mehmed Dedic" userId="1c3a3abf-1236-47bc-8786-7124251a99d0" providerId="ADAL" clId="{048D786E-FD35-4D88-888E-6822E9F56629}" dt="2024-12-16T17:58:57.352" v="393" actId="1076"/>
          <ac:spMkLst>
            <pc:docMk/>
            <pc:sldMk cId="2081481151" sldId="282"/>
            <ac:spMk id="19" creationId="{FDA58FB7-9D13-1D28-0347-D50BC1D3EDAA}"/>
          </ac:spMkLst>
        </pc:spChg>
        <pc:spChg chg="add mod">
          <ac:chgData name="Mehmed Dedic" userId="1c3a3abf-1236-47bc-8786-7124251a99d0" providerId="ADAL" clId="{048D786E-FD35-4D88-888E-6822E9F56629}" dt="2024-12-18T17:17:19.569" v="756" actId="1076"/>
          <ac:spMkLst>
            <pc:docMk/>
            <pc:sldMk cId="2081481151" sldId="282"/>
            <ac:spMk id="23" creationId="{2F98B443-6C1F-DE07-DD1C-E3360D77D7EA}"/>
          </ac:spMkLst>
        </pc:spChg>
        <pc:spChg chg="add mod">
          <ac:chgData name="Mehmed Dedic" userId="1c3a3abf-1236-47bc-8786-7124251a99d0" providerId="ADAL" clId="{048D786E-FD35-4D88-888E-6822E9F56629}" dt="2024-12-18T16:57:10.360" v="690" actId="208"/>
          <ac:spMkLst>
            <pc:docMk/>
            <pc:sldMk cId="2081481151" sldId="282"/>
            <ac:spMk id="29" creationId="{A5B03AB1-0045-3219-0819-E339841B7DD1}"/>
          </ac:spMkLst>
        </pc:spChg>
        <pc:cxnChg chg="add mod">
          <ac:chgData name="Mehmed Dedic" userId="1c3a3abf-1236-47bc-8786-7124251a99d0" providerId="ADAL" clId="{048D786E-FD35-4D88-888E-6822E9F56629}" dt="2024-12-18T16:56:35.569" v="687" actId="14861"/>
          <ac:cxnSpMkLst>
            <pc:docMk/>
            <pc:sldMk cId="2081481151" sldId="282"/>
            <ac:cxnSpMk id="17" creationId="{B898CB72-B75C-68E6-39FC-88DAB89251D9}"/>
          </ac:cxnSpMkLst>
        </pc:cxnChg>
        <pc:cxnChg chg="add mod">
          <ac:chgData name="Mehmed Dedic" userId="1c3a3abf-1236-47bc-8786-7124251a99d0" providerId="ADAL" clId="{048D786E-FD35-4D88-888E-6822E9F56629}" dt="2024-12-18T16:56:31.067" v="686" actId="14861"/>
          <ac:cxnSpMkLst>
            <pc:docMk/>
            <pc:sldMk cId="2081481151" sldId="282"/>
            <ac:cxnSpMk id="20" creationId="{E3F864C8-695D-8D66-EF77-AABE95FC6D72}"/>
          </ac:cxnSpMkLst>
        </pc:cxnChg>
        <pc:cxnChg chg="add mod">
          <ac:chgData name="Mehmed Dedic" userId="1c3a3abf-1236-47bc-8786-7124251a99d0" providerId="ADAL" clId="{048D786E-FD35-4D88-888E-6822E9F56629}" dt="2024-12-18T16:56:26.070" v="685" actId="14861"/>
          <ac:cxnSpMkLst>
            <pc:docMk/>
            <pc:sldMk cId="2081481151" sldId="282"/>
            <ac:cxnSpMk id="22" creationId="{FBAB1729-79AB-4129-5947-79321EF25A7A}"/>
          </ac:cxnSpMkLst>
        </pc:cxnChg>
      </pc:sldChg>
      <pc:sldChg chg="add del setBg">
        <pc:chgData name="Mehmed Dedic" userId="1c3a3abf-1236-47bc-8786-7124251a99d0" providerId="ADAL" clId="{048D786E-FD35-4D88-888E-6822E9F56629}" dt="2024-12-16T17:31:43.125" v="1" actId="2696"/>
        <pc:sldMkLst>
          <pc:docMk/>
          <pc:sldMk cId="3481912164" sldId="282"/>
        </pc:sldMkLst>
      </pc:sldChg>
      <pc:sldChg chg="addSp delSp modSp add del mod ord">
        <pc:chgData name="Mehmed Dedic" userId="1c3a3abf-1236-47bc-8786-7124251a99d0" providerId="ADAL" clId="{048D786E-FD35-4D88-888E-6822E9F56629}" dt="2024-12-17T11:00:59.271" v="584" actId="2696"/>
        <pc:sldMkLst>
          <pc:docMk/>
          <pc:sldMk cId="3604067538" sldId="283"/>
        </pc:sldMkLst>
      </pc:sldChg>
      <pc:sldChg chg="addSp delSp modSp mod modNotesTx">
        <pc:chgData name="Mehmed Dedic" userId="1c3a3abf-1236-47bc-8786-7124251a99d0" providerId="ADAL" clId="{048D786E-FD35-4D88-888E-6822E9F56629}" dt="2024-12-19T09:10:40.828" v="808" actId="20577"/>
        <pc:sldMkLst>
          <pc:docMk/>
          <pc:sldMk cId="909449313" sldId="284"/>
        </pc:sldMkLst>
        <pc:spChg chg="mod">
          <ac:chgData name="Mehmed Dedic" userId="1c3a3abf-1236-47bc-8786-7124251a99d0" providerId="ADAL" clId="{048D786E-FD35-4D88-888E-6822E9F56629}" dt="2024-12-17T10:52:20.041" v="498" actId="1076"/>
          <ac:spMkLst>
            <pc:docMk/>
            <pc:sldMk cId="909449313" sldId="284"/>
            <ac:spMk id="2" creationId="{C477C085-AABB-A8F4-7F64-42F6ADFEE60A}"/>
          </ac:spMkLst>
        </pc:spChg>
        <pc:spChg chg="add del mod">
          <ac:chgData name="Mehmed Dedic" userId="1c3a3abf-1236-47bc-8786-7124251a99d0" providerId="ADAL" clId="{048D786E-FD35-4D88-888E-6822E9F56629}" dt="2024-12-18T16:52:49.556" v="632" actId="207"/>
          <ac:spMkLst>
            <pc:docMk/>
            <pc:sldMk cId="909449313" sldId="284"/>
            <ac:spMk id="4" creationId="{FD3968C7-8834-6432-9F13-0C9EEBD8D693}"/>
          </ac:spMkLst>
        </pc:spChg>
        <pc:spChg chg="add mod">
          <ac:chgData name="Mehmed Dedic" userId="1c3a3abf-1236-47bc-8786-7124251a99d0" providerId="ADAL" clId="{048D786E-FD35-4D88-888E-6822E9F56629}" dt="2024-12-18T16:52:54.024" v="634" actId="207"/>
          <ac:spMkLst>
            <pc:docMk/>
            <pc:sldMk cId="909449313" sldId="284"/>
            <ac:spMk id="9" creationId="{1DADBBD0-4DC5-03A2-4D23-17040EEB6670}"/>
          </ac:spMkLst>
        </pc:spChg>
        <pc:spChg chg="add mod">
          <ac:chgData name="Mehmed Dedic" userId="1c3a3abf-1236-47bc-8786-7124251a99d0" providerId="ADAL" clId="{048D786E-FD35-4D88-888E-6822E9F56629}" dt="2024-12-18T16:52:07.740" v="619" actId="1076"/>
          <ac:spMkLst>
            <pc:docMk/>
            <pc:sldMk cId="909449313" sldId="284"/>
            <ac:spMk id="12" creationId="{46213919-971A-ECF7-2E3E-52CB919D19DF}"/>
          </ac:spMkLst>
        </pc:spChg>
        <pc:spChg chg="add mod">
          <ac:chgData name="Mehmed Dedic" userId="1c3a3abf-1236-47bc-8786-7124251a99d0" providerId="ADAL" clId="{048D786E-FD35-4D88-888E-6822E9F56629}" dt="2024-12-18T16:53:31.403" v="643" actId="17032"/>
          <ac:spMkLst>
            <pc:docMk/>
            <pc:sldMk cId="909449313" sldId="284"/>
            <ac:spMk id="13" creationId="{E9C88321-F107-D0A2-5D9E-8733B1A747FB}"/>
          </ac:spMkLst>
        </pc:spChg>
        <pc:spChg chg="add mod">
          <ac:chgData name="Mehmed Dedic" userId="1c3a3abf-1236-47bc-8786-7124251a99d0" providerId="ADAL" clId="{048D786E-FD35-4D88-888E-6822E9F56629}" dt="2024-12-19T09:10:40.828" v="808" actId="20577"/>
          <ac:spMkLst>
            <pc:docMk/>
            <pc:sldMk cId="909449313" sldId="284"/>
            <ac:spMk id="14" creationId="{D1B48F99-D45E-9D1B-2FCE-49CB79E932A6}"/>
          </ac:spMkLst>
        </pc:spChg>
        <pc:spChg chg="add mod">
          <ac:chgData name="Mehmed Dedic" userId="1c3a3abf-1236-47bc-8786-7124251a99d0" providerId="ADAL" clId="{048D786E-FD35-4D88-888E-6822E9F56629}" dt="2024-12-18T16:53:33.423" v="644" actId="17032"/>
          <ac:spMkLst>
            <pc:docMk/>
            <pc:sldMk cId="909449313" sldId="284"/>
            <ac:spMk id="15" creationId="{4679366E-0564-C47B-7304-AC9937FD358F}"/>
          </ac:spMkLst>
        </pc:spChg>
        <pc:spChg chg="add mod">
          <ac:chgData name="Mehmed Dedic" userId="1c3a3abf-1236-47bc-8786-7124251a99d0" providerId="ADAL" clId="{048D786E-FD35-4D88-888E-6822E9F56629}" dt="2024-12-18T16:53:29.197" v="642" actId="17032"/>
          <ac:spMkLst>
            <pc:docMk/>
            <pc:sldMk cId="909449313" sldId="284"/>
            <ac:spMk id="16" creationId="{D9AD1ACF-A1FF-E975-80DE-721762F715B7}"/>
          </ac:spMkLst>
        </pc:spChg>
        <pc:spChg chg="add mod">
          <ac:chgData name="Mehmed Dedic" userId="1c3a3abf-1236-47bc-8786-7124251a99d0" providerId="ADAL" clId="{048D786E-FD35-4D88-888E-6822E9F56629}" dt="2024-12-18T16:53:22.969" v="641" actId="17032"/>
          <ac:spMkLst>
            <pc:docMk/>
            <pc:sldMk cId="909449313" sldId="284"/>
            <ac:spMk id="17" creationId="{9046EC51-41E6-C327-BB63-2E7D81013A06}"/>
          </ac:spMkLst>
        </pc:spChg>
        <pc:spChg chg="add mod">
          <ac:chgData name="Mehmed Dedic" userId="1c3a3abf-1236-47bc-8786-7124251a99d0" providerId="ADAL" clId="{048D786E-FD35-4D88-888E-6822E9F56629}" dt="2024-12-18T17:02:05.652" v="707" actId="1076"/>
          <ac:spMkLst>
            <pc:docMk/>
            <pc:sldMk cId="909449313" sldId="284"/>
            <ac:spMk id="19" creationId="{E9585B9D-B2D4-33BA-53C9-DB5082CBAB45}"/>
          </ac:spMkLst>
        </pc:spChg>
        <pc:spChg chg="add mod">
          <ac:chgData name="Mehmed Dedic" userId="1c3a3abf-1236-47bc-8786-7124251a99d0" providerId="ADAL" clId="{048D786E-FD35-4D88-888E-6822E9F56629}" dt="2024-12-18T16:52:51.454" v="633" actId="207"/>
          <ac:spMkLst>
            <pc:docMk/>
            <pc:sldMk cId="909449313" sldId="284"/>
            <ac:spMk id="24" creationId="{A083EF26-11DB-8CA1-7C26-F26641C3A25A}"/>
          </ac:spMkLst>
        </pc:spChg>
        <pc:spChg chg="add mod">
          <ac:chgData name="Mehmed Dedic" userId="1c3a3abf-1236-47bc-8786-7124251a99d0" providerId="ADAL" clId="{048D786E-FD35-4D88-888E-6822E9F56629}" dt="2024-12-18T16:52:56.331" v="635" actId="207"/>
          <ac:spMkLst>
            <pc:docMk/>
            <pc:sldMk cId="909449313" sldId="284"/>
            <ac:spMk id="25" creationId="{7E82131A-8AFC-2733-0B83-B0E6E5816C0D}"/>
          </ac:spMkLst>
        </pc:spChg>
        <pc:spChg chg="add mod">
          <ac:chgData name="Mehmed Dedic" userId="1c3a3abf-1236-47bc-8786-7124251a99d0" providerId="ADAL" clId="{048D786E-FD35-4D88-888E-6822E9F56629}" dt="2024-12-18T16:54:51.742" v="662" actId="207"/>
          <ac:spMkLst>
            <pc:docMk/>
            <pc:sldMk cId="909449313" sldId="284"/>
            <ac:spMk id="34" creationId="{2F8876B8-CF29-F96C-71E7-A524A09F0CBD}"/>
          </ac:spMkLst>
        </pc:spChg>
        <pc:spChg chg="add mod">
          <ac:chgData name="Mehmed Dedic" userId="1c3a3abf-1236-47bc-8786-7124251a99d0" providerId="ADAL" clId="{048D786E-FD35-4D88-888E-6822E9F56629}" dt="2024-12-18T16:54:51.742" v="662" actId="207"/>
          <ac:spMkLst>
            <pc:docMk/>
            <pc:sldMk cId="909449313" sldId="284"/>
            <ac:spMk id="35" creationId="{340A4CB1-3171-696B-A196-221C4A0CA698}"/>
          </ac:spMkLst>
        </pc:spChg>
        <pc:spChg chg="add mod">
          <ac:chgData name="Mehmed Dedic" userId="1c3a3abf-1236-47bc-8786-7124251a99d0" providerId="ADAL" clId="{048D786E-FD35-4D88-888E-6822E9F56629}" dt="2024-12-18T16:55:17.433" v="671" actId="1076"/>
          <ac:spMkLst>
            <pc:docMk/>
            <pc:sldMk cId="909449313" sldId="284"/>
            <ac:spMk id="37" creationId="{786405A3-1ACE-B48A-42C6-8C90327DA111}"/>
          </ac:spMkLst>
        </pc:spChg>
        <pc:spChg chg="add mod">
          <ac:chgData name="Mehmed Dedic" userId="1c3a3abf-1236-47bc-8786-7124251a99d0" providerId="ADAL" clId="{048D786E-FD35-4D88-888E-6822E9F56629}" dt="2024-12-18T16:55:37.461" v="678" actId="1076"/>
          <ac:spMkLst>
            <pc:docMk/>
            <pc:sldMk cId="909449313" sldId="284"/>
            <ac:spMk id="38" creationId="{78ED9F62-8444-47D7-3CE5-0B5D3FD8AF24}"/>
          </ac:spMkLst>
        </pc:spChg>
        <pc:grpChg chg="mod">
          <ac:chgData name="Mehmed Dedic" userId="1c3a3abf-1236-47bc-8786-7124251a99d0" providerId="ADAL" clId="{048D786E-FD35-4D88-888E-6822E9F56629}" dt="2024-12-18T17:03:57.918" v="723" actId="1076"/>
          <ac:grpSpMkLst>
            <pc:docMk/>
            <pc:sldMk cId="909449313" sldId="284"/>
            <ac:grpSpMk id="3" creationId="{B0F29130-2B79-CFD4-C897-294B74D9FF73}"/>
          </ac:grpSpMkLst>
        </pc:grpChg>
        <pc:picChg chg="add del mod">
          <ac:chgData name="Mehmed Dedic" userId="1c3a3abf-1236-47bc-8786-7124251a99d0" providerId="ADAL" clId="{048D786E-FD35-4D88-888E-6822E9F56629}" dt="2024-12-18T16:53:01.977" v="636" actId="21"/>
          <ac:picMkLst>
            <pc:docMk/>
            <pc:sldMk cId="909449313" sldId="284"/>
            <ac:picMk id="8" creationId="{36BE7806-4E00-20A4-C89E-87507F624DF8}"/>
          </ac:picMkLst>
        </pc:picChg>
        <pc:picChg chg="mod">
          <ac:chgData name="Mehmed Dedic" userId="1c3a3abf-1236-47bc-8786-7124251a99d0" providerId="ADAL" clId="{048D786E-FD35-4D88-888E-6822E9F56629}" dt="2024-12-18T17:03:53.125" v="722" actId="1076"/>
          <ac:picMkLst>
            <pc:docMk/>
            <pc:sldMk cId="909449313" sldId="284"/>
            <ac:picMk id="11" creationId="{448437CB-CD97-2AFF-BB9A-A0BFB2511707}"/>
          </ac:picMkLst>
        </pc:picChg>
        <pc:picChg chg="add mod">
          <ac:chgData name="Mehmed Dedic" userId="1c3a3abf-1236-47bc-8786-7124251a99d0" providerId="ADAL" clId="{048D786E-FD35-4D88-888E-6822E9F56629}" dt="2024-12-18T17:02:08.262" v="708" actId="1076"/>
          <ac:picMkLst>
            <pc:docMk/>
            <pc:sldMk cId="909449313" sldId="284"/>
            <ac:picMk id="18" creationId="{E9EB730A-7929-2E13-1CFB-3B574AB1C83B}"/>
          </ac:picMkLst>
        </pc:picChg>
        <pc:picChg chg="add mod">
          <ac:chgData name="Mehmed Dedic" userId="1c3a3abf-1236-47bc-8786-7124251a99d0" providerId="ADAL" clId="{048D786E-FD35-4D88-888E-6822E9F56629}" dt="2024-12-18T17:01:35.216" v="699" actId="1076"/>
          <ac:picMkLst>
            <pc:docMk/>
            <pc:sldMk cId="909449313" sldId="284"/>
            <ac:picMk id="20" creationId="{3549DCD6-98A1-B57D-A707-D088E4E07A45}"/>
          </ac:picMkLst>
        </pc:picChg>
        <pc:picChg chg="add mod">
          <ac:chgData name="Mehmed Dedic" userId="1c3a3abf-1236-47bc-8786-7124251a99d0" providerId="ADAL" clId="{048D786E-FD35-4D88-888E-6822E9F56629}" dt="2024-12-18T17:01:32.670" v="698" actId="1076"/>
          <ac:picMkLst>
            <pc:docMk/>
            <pc:sldMk cId="909449313" sldId="284"/>
            <ac:picMk id="21" creationId="{9BD7EEE7-FB52-9BBE-86F5-FABFCEFE9729}"/>
          </ac:picMkLst>
        </pc:picChg>
        <pc:picChg chg="add mod">
          <ac:chgData name="Mehmed Dedic" userId="1c3a3abf-1236-47bc-8786-7124251a99d0" providerId="ADAL" clId="{048D786E-FD35-4D88-888E-6822E9F56629}" dt="2024-12-18T17:05:31.160" v="725" actId="1076"/>
          <ac:picMkLst>
            <pc:docMk/>
            <pc:sldMk cId="909449313" sldId="284"/>
            <ac:picMk id="22" creationId="{2739680C-DC23-60E0-E1BE-F5C8A99F9B15}"/>
          </ac:picMkLst>
        </pc:picChg>
        <pc:picChg chg="add mod">
          <ac:chgData name="Mehmed Dedic" userId="1c3a3abf-1236-47bc-8786-7124251a99d0" providerId="ADAL" clId="{048D786E-FD35-4D88-888E-6822E9F56629}" dt="2024-12-18T17:05:27.764" v="724" actId="1076"/>
          <ac:picMkLst>
            <pc:docMk/>
            <pc:sldMk cId="909449313" sldId="284"/>
            <ac:picMk id="23" creationId="{B855AE62-EA84-C40B-C865-F5E65EC9C044}"/>
          </ac:picMkLst>
        </pc:picChg>
        <pc:picChg chg="add mod">
          <ac:chgData name="Mehmed Dedic" userId="1c3a3abf-1236-47bc-8786-7124251a99d0" providerId="ADAL" clId="{048D786E-FD35-4D88-888E-6822E9F56629}" dt="2024-12-18T17:01:18.394" v="695" actId="1076"/>
          <ac:picMkLst>
            <pc:docMk/>
            <pc:sldMk cId="909449313" sldId="284"/>
            <ac:picMk id="26" creationId="{374B882B-D0E6-BA76-DE76-8B291CF65B7C}"/>
          </ac:picMkLst>
        </pc:picChg>
        <pc:picChg chg="add mod">
          <ac:chgData name="Mehmed Dedic" userId="1c3a3abf-1236-47bc-8786-7124251a99d0" providerId="ADAL" clId="{048D786E-FD35-4D88-888E-6822E9F56629}" dt="2024-12-18T17:01:24.690" v="697" actId="1076"/>
          <ac:picMkLst>
            <pc:docMk/>
            <pc:sldMk cId="909449313" sldId="284"/>
            <ac:picMk id="27" creationId="{71FD53DE-088F-E9FE-21F6-F1898B77B62D}"/>
          </ac:picMkLst>
        </pc:picChg>
        <pc:picChg chg="add mod">
          <ac:chgData name="Mehmed Dedic" userId="1c3a3abf-1236-47bc-8786-7124251a99d0" providerId="ADAL" clId="{048D786E-FD35-4D88-888E-6822E9F56629}" dt="2024-12-18T17:01:59.788" v="705" actId="1076"/>
          <ac:picMkLst>
            <pc:docMk/>
            <pc:sldMk cId="909449313" sldId="284"/>
            <ac:picMk id="28" creationId="{1841A034-3D9D-8ACA-379E-40E672DA5B5B}"/>
          </ac:picMkLst>
        </pc:picChg>
        <pc:picChg chg="add mod">
          <ac:chgData name="Mehmed Dedic" userId="1c3a3abf-1236-47bc-8786-7124251a99d0" providerId="ADAL" clId="{048D786E-FD35-4D88-888E-6822E9F56629}" dt="2024-12-18T17:01:56.038" v="704" actId="1076"/>
          <ac:picMkLst>
            <pc:docMk/>
            <pc:sldMk cId="909449313" sldId="284"/>
            <ac:picMk id="29" creationId="{F921C186-22C8-781E-48E1-A4B94F2678AF}"/>
          </ac:picMkLst>
        </pc:picChg>
        <pc:picChg chg="add mod">
          <ac:chgData name="Mehmed Dedic" userId="1c3a3abf-1236-47bc-8786-7124251a99d0" providerId="ADAL" clId="{048D786E-FD35-4D88-888E-6822E9F56629}" dt="2024-12-18T17:03:32.202" v="718" actId="1076"/>
          <ac:picMkLst>
            <pc:docMk/>
            <pc:sldMk cId="909449313" sldId="284"/>
            <ac:picMk id="30" creationId="{3A1570E2-EBD6-3069-518F-AEC49F4C7CBA}"/>
          </ac:picMkLst>
        </pc:picChg>
        <pc:picChg chg="add mod">
          <ac:chgData name="Mehmed Dedic" userId="1c3a3abf-1236-47bc-8786-7124251a99d0" providerId="ADAL" clId="{048D786E-FD35-4D88-888E-6822E9F56629}" dt="2024-12-18T17:03:29.718" v="717" actId="1076"/>
          <ac:picMkLst>
            <pc:docMk/>
            <pc:sldMk cId="909449313" sldId="284"/>
            <ac:picMk id="31" creationId="{1E325FFC-72D0-6C44-77C3-3C7593FEC72C}"/>
          </ac:picMkLst>
        </pc:picChg>
        <pc:picChg chg="add mod">
          <ac:chgData name="Mehmed Dedic" userId="1c3a3abf-1236-47bc-8786-7124251a99d0" providerId="ADAL" clId="{048D786E-FD35-4D88-888E-6822E9F56629}" dt="2024-12-18T17:02:59.488" v="712" actId="1076"/>
          <ac:picMkLst>
            <pc:docMk/>
            <pc:sldMk cId="909449313" sldId="284"/>
            <ac:picMk id="32" creationId="{E5E5AFD3-EDA5-D534-433A-526C508AD7D9}"/>
          </ac:picMkLst>
        </pc:picChg>
        <pc:picChg chg="add mod">
          <ac:chgData name="Mehmed Dedic" userId="1c3a3abf-1236-47bc-8786-7124251a99d0" providerId="ADAL" clId="{048D786E-FD35-4D88-888E-6822E9F56629}" dt="2024-12-18T17:03:03.380" v="713" actId="1076"/>
          <ac:picMkLst>
            <pc:docMk/>
            <pc:sldMk cId="909449313" sldId="284"/>
            <ac:picMk id="33" creationId="{5F926C1A-71F3-223A-8539-D3CA34E7D24A}"/>
          </ac:picMkLst>
        </pc:picChg>
        <pc:picChg chg="add mod">
          <ac:chgData name="Mehmed Dedic" userId="1c3a3abf-1236-47bc-8786-7124251a99d0" providerId="ADAL" clId="{048D786E-FD35-4D88-888E-6822E9F56629}" dt="2024-12-18T16:53:11.328" v="638" actId="1076"/>
          <ac:picMkLst>
            <pc:docMk/>
            <pc:sldMk cId="909449313" sldId="284"/>
            <ac:picMk id="36" creationId="{DC90124C-5862-F911-99F4-78446E7680E7}"/>
          </ac:picMkLst>
        </pc:picChg>
        <pc:cxnChg chg="mod">
          <ac:chgData name="Mehmed Dedic" userId="1c3a3abf-1236-47bc-8786-7124251a99d0" providerId="ADAL" clId="{048D786E-FD35-4D88-888E-6822E9F56629}" dt="2024-12-18T16:52:38.332" v="629" actId="13822"/>
          <ac:cxnSpMkLst>
            <pc:docMk/>
            <pc:sldMk cId="909449313" sldId="284"/>
            <ac:cxnSpMk id="6" creationId="{6C4B93FC-8F49-DCB8-66E6-6B686AD40704}"/>
          </ac:cxnSpMkLst>
        </pc:cxnChg>
        <pc:cxnChg chg="mod">
          <ac:chgData name="Mehmed Dedic" userId="1c3a3abf-1236-47bc-8786-7124251a99d0" providerId="ADAL" clId="{048D786E-FD35-4D88-888E-6822E9F56629}" dt="2024-12-18T16:54:30.988" v="659" actId="13822"/>
          <ac:cxnSpMkLst>
            <pc:docMk/>
            <pc:sldMk cId="909449313" sldId="284"/>
            <ac:cxnSpMk id="7" creationId="{809136E0-FBA9-65C2-3917-2D756ECC4EF7}"/>
          </ac:cxnSpMkLst>
        </pc:cxnChg>
      </pc:sldChg>
      <pc:sldChg chg="modSp mod">
        <pc:chgData name="Mehmed Dedic" userId="1c3a3abf-1236-47bc-8786-7124251a99d0" providerId="ADAL" clId="{048D786E-FD35-4D88-888E-6822E9F56629}" dt="2024-12-19T09:36:51.761" v="814" actId="2711"/>
        <pc:sldMkLst>
          <pc:docMk/>
          <pc:sldMk cId="2191080821" sldId="291"/>
        </pc:sldMkLst>
        <pc:graphicFrameChg chg="modGraphic">
          <ac:chgData name="Mehmed Dedic" userId="1c3a3abf-1236-47bc-8786-7124251a99d0" providerId="ADAL" clId="{048D786E-FD35-4D88-888E-6822E9F56629}" dt="2024-12-19T09:36:51.761" v="814" actId="2711"/>
          <ac:graphicFrameMkLst>
            <pc:docMk/>
            <pc:sldMk cId="2191080821" sldId="291"/>
            <ac:graphicFrameMk id="3" creationId="{3EA8459B-8FF0-1D29-CA1F-91442FF8DA1A}"/>
          </ac:graphicFrameMkLst>
        </pc:graphicFrameChg>
      </pc:sldChg>
      <pc:sldChg chg="modSp mod">
        <pc:chgData name="Mehmed Dedic" userId="1c3a3abf-1236-47bc-8786-7124251a99d0" providerId="ADAL" clId="{048D786E-FD35-4D88-888E-6822E9F56629}" dt="2024-12-19T09:37:00.342" v="815" actId="2711"/>
        <pc:sldMkLst>
          <pc:docMk/>
          <pc:sldMk cId="3278526248" sldId="293"/>
        </pc:sldMkLst>
        <pc:graphicFrameChg chg="modGraphic">
          <ac:chgData name="Mehmed Dedic" userId="1c3a3abf-1236-47bc-8786-7124251a99d0" providerId="ADAL" clId="{048D786E-FD35-4D88-888E-6822E9F56629}" dt="2024-12-19T09:37:00.342" v="815" actId="2711"/>
          <ac:graphicFrameMkLst>
            <pc:docMk/>
            <pc:sldMk cId="3278526248" sldId="293"/>
            <ac:graphicFrameMk id="4" creationId="{D74B843F-B01D-4940-A8E2-3BD7AE22A35F}"/>
          </ac:graphicFrameMkLst>
        </pc:graphicFrameChg>
      </pc:sldChg>
    </pc:docChg>
  </pc:docChgLst>
  <pc:docChgLst>
    <pc:chgData name="Mehmed Dedic" userId="S::mdedic@hm.edu::1c3a3abf-1236-47bc-8786-7124251a99d0" providerId="AD" clId="Web-{3F97C3B8-B4F9-DBB6-B616-41E696E7C35C}"/>
    <pc:docChg chg="modSld">
      <pc:chgData name="Mehmed Dedic" userId="S::mdedic@hm.edu::1c3a3abf-1236-47bc-8786-7124251a99d0" providerId="AD" clId="Web-{3F97C3B8-B4F9-DBB6-B616-41E696E7C35C}" dt="2024-11-24T20:05:04.727" v="25"/>
      <pc:docMkLst>
        <pc:docMk/>
      </pc:docMkLst>
      <pc:sldChg chg="addSp modSp mod setBg setClrOvrMap">
        <pc:chgData name="Mehmed Dedic" userId="S::mdedic@hm.edu::1c3a3abf-1236-47bc-8786-7124251a99d0" providerId="AD" clId="Web-{3F97C3B8-B4F9-DBB6-B616-41E696E7C35C}" dt="2024-11-24T20:05:04.727" v="25"/>
        <pc:sldMkLst>
          <pc:docMk/>
          <pc:sldMk cId="361311155" sldId="25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6C9578-A4A7-784D-B2E6-8255ED0E3836}" type="datetimeFigureOut">
              <a:rPr lang="de-DE" smtClean="0"/>
              <a:t>19.12.2024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2B47FA-01EB-9343-8F0A-ED0B85AEA3F0}" type="slidenum">
              <a:rPr lang="de-DE" smtClean="0"/>
              <a:t>‹#›</a:t>
            </a:fld>
            <a:endParaRPr lang="de-DE"/>
          </a:p>
        </p:txBody>
      </p:sp>
    </p:spTree>
    <p:extLst>
      <p:ext uri="{BB962C8B-B14F-4D97-AF65-F5344CB8AC3E}">
        <p14:creationId xmlns:p14="http://schemas.microsoft.com/office/powerpoint/2010/main" val="4185797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#0 Pitch Slide</a:t>
            </a:r>
          </a:p>
          <a:p>
            <a:r>
              <a:rPr lang="de-DE"/>
              <a:t>XXX</a:t>
            </a:r>
          </a:p>
          <a:p>
            <a:r>
              <a:rPr lang="de-DE"/>
              <a:t>Imagine </a:t>
            </a:r>
            <a:r>
              <a:rPr lang="de-DE" err="1"/>
              <a:t>if</a:t>
            </a:r>
            <a:r>
              <a:rPr lang="de-DE"/>
              <a:t> </a:t>
            </a:r>
            <a:r>
              <a:rPr lang="de-DE" err="1"/>
              <a:t>you</a:t>
            </a:r>
            <a:r>
              <a:rPr lang="de-DE"/>
              <a:t> </a:t>
            </a:r>
            <a:r>
              <a:rPr lang="de-DE" err="1"/>
              <a:t>could</a:t>
            </a:r>
            <a:r>
              <a:rPr lang="de-DE"/>
              <a:t> </a:t>
            </a:r>
            <a:r>
              <a:rPr lang="de-DE" err="1"/>
              <a:t>throw</a:t>
            </a:r>
            <a:r>
              <a:rPr lang="de-DE"/>
              <a:t> </a:t>
            </a:r>
            <a:r>
              <a:rPr lang="de-DE" err="1"/>
              <a:t>some</a:t>
            </a:r>
            <a:r>
              <a:rPr lang="de-DE"/>
              <a:t> </a:t>
            </a:r>
            <a:r>
              <a:rPr lang="de-DE" err="1"/>
              <a:t>of</a:t>
            </a:r>
            <a:r>
              <a:rPr lang="de-DE"/>
              <a:t> </a:t>
            </a:r>
            <a:r>
              <a:rPr lang="de-DE" err="1"/>
              <a:t>your</a:t>
            </a:r>
            <a:r>
              <a:rPr lang="de-DE"/>
              <a:t> </a:t>
            </a:r>
            <a:r>
              <a:rPr lang="de-DE" err="1"/>
              <a:t>worries</a:t>
            </a:r>
            <a:r>
              <a:rPr lang="de-DE"/>
              <a:t> and </a:t>
            </a:r>
            <a:r>
              <a:rPr lang="de-DE" err="1"/>
              <a:t>fears</a:t>
            </a:r>
            <a:r>
              <a:rPr lang="de-DE"/>
              <a:t> </a:t>
            </a:r>
            <a:r>
              <a:rPr lang="de-DE" err="1"/>
              <a:t>overboard</a:t>
            </a:r>
            <a:r>
              <a:rPr lang="de-DE"/>
              <a:t> – </a:t>
            </a:r>
            <a:r>
              <a:rPr lang="de-DE" err="1"/>
              <a:t>without</a:t>
            </a:r>
            <a:r>
              <a:rPr lang="de-DE"/>
              <a:t> </a:t>
            </a:r>
            <a:r>
              <a:rPr lang="de-DE" err="1"/>
              <a:t>any</a:t>
            </a:r>
            <a:r>
              <a:rPr lang="de-DE"/>
              <a:t> </a:t>
            </a:r>
            <a:r>
              <a:rPr lang="de-DE" err="1"/>
              <a:t>consequences</a:t>
            </a:r>
            <a:r>
              <a:rPr lang="de-DE"/>
              <a:t> and </a:t>
            </a:r>
            <a:r>
              <a:rPr lang="de-DE" err="1"/>
              <a:t>without</a:t>
            </a:r>
            <a:r>
              <a:rPr lang="de-DE"/>
              <a:t> </a:t>
            </a:r>
            <a:r>
              <a:rPr lang="de-DE" err="1"/>
              <a:t>having</a:t>
            </a:r>
            <a:r>
              <a:rPr lang="de-DE"/>
              <a:t> </a:t>
            </a:r>
            <a:r>
              <a:rPr lang="de-DE" err="1"/>
              <a:t>to</a:t>
            </a:r>
            <a:r>
              <a:rPr lang="de-DE"/>
              <a:t> do </a:t>
            </a:r>
            <a:r>
              <a:rPr lang="de-DE" err="1"/>
              <a:t>anything</a:t>
            </a:r>
            <a:r>
              <a:rPr lang="de-DE"/>
              <a:t> </a:t>
            </a:r>
            <a:r>
              <a:rPr lang="de-DE" err="1"/>
              <a:t>significant</a:t>
            </a:r>
            <a:r>
              <a:rPr lang="de-DE"/>
              <a:t>.</a:t>
            </a:r>
          </a:p>
          <a:p>
            <a:endParaRPr lang="de-DE"/>
          </a:p>
          <a:p>
            <a:r>
              <a:rPr lang="de-DE"/>
              <a:t>XXX</a:t>
            </a:r>
          </a:p>
          <a:p>
            <a:r>
              <a:rPr lang="de-DE" err="1"/>
              <a:t>What</a:t>
            </a:r>
            <a:r>
              <a:rPr lang="de-DE"/>
              <a:t> </a:t>
            </a:r>
            <a:r>
              <a:rPr lang="de-DE" err="1"/>
              <a:t>if</a:t>
            </a:r>
            <a:r>
              <a:rPr lang="de-DE"/>
              <a:t> I </a:t>
            </a:r>
            <a:r>
              <a:rPr lang="de-DE" err="1"/>
              <a:t>told</a:t>
            </a:r>
            <a:r>
              <a:rPr lang="de-DE"/>
              <a:t> </a:t>
            </a:r>
            <a:r>
              <a:rPr lang="de-DE" err="1"/>
              <a:t>you</a:t>
            </a:r>
            <a:r>
              <a:rPr lang="de-DE"/>
              <a:t> </a:t>
            </a:r>
            <a:r>
              <a:rPr lang="de-DE" err="1"/>
              <a:t>that</a:t>
            </a:r>
            <a:r>
              <a:rPr lang="de-DE"/>
              <a:t> all </a:t>
            </a:r>
            <a:r>
              <a:rPr lang="de-DE" err="1"/>
              <a:t>you</a:t>
            </a:r>
            <a:r>
              <a:rPr lang="de-DE"/>
              <a:t> </a:t>
            </a:r>
            <a:r>
              <a:rPr lang="de-DE" err="1"/>
              <a:t>have</a:t>
            </a:r>
            <a:r>
              <a:rPr lang="de-DE"/>
              <a:t> </a:t>
            </a:r>
            <a:r>
              <a:rPr lang="de-DE" err="1"/>
              <a:t>to</a:t>
            </a:r>
            <a:r>
              <a:rPr lang="de-DE"/>
              <a:t> do </a:t>
            </a:r>
            <a:r>
              <a:rPr lang="de-DE" err="1"/>
              <a:t>is</a:t>
            </a:r>
            <a:r>
              <a:rPr lang="de-DE"/>
              <a:t> </a:t>
            </a:r>
            <a:r>
              <a:rPr lang="de-DE" err="1"/>
              <a:t>to</a:t>
            </a:r>
            <a:r>
              <a:rPr lang="de-DE"/>
              <a:t> </a:t>
            </a:r>
            <a:r>
              <a:rPr lang="de-DE" err="1"/>
              <a:t>install</a:t>
            </a:r>
            <a:r>
              <a:rPr lang="de-DE"/>
              <a:t> an </a:t>
            </a:r>
            <a:r>
              <a:rPr lang="de-DE" err="1"/>
              <a:t>app</a:t>
            </a:r>
            <a:r>
              <a:rPr lang="de-DE"/>
              <a:t> and carry </a:t>
            </a:r>
            <a:r>
              <a:rPr lang="de-DE" err="1"/>
              <a:t>your</a:t>
            </a:r>
            <a:r>
              <a:rPr lang="de-DE"/>
              <a:t> </a:t>
            </a:r>
            <a:r>
              <a:rPr lang="de-DE" err="1"/>
              <a:t>smartphone</a:t>
            </a:r>
            <a:r>
              <a:rPr lang="de-DE"/>
              <a:t> </a:t>
            </a:r>
            <a:r>
              <a:rPr lang="de-DE" err="1"/>
              <a:t>with</a:t>
            </a:r>
            <a:r>
              <a:rPr lang="de-DE"/>
              <a:t> </a:t>
            </a:r>
            <a:r>
              <a:rPr lang="de-DE" err="1"/>
              <a:t>you</a:t>
            </a:r>
            <a:r>
              <a:rPr lang="de-DE"/>
              <a:t>. XXX</a:t>
            </a:r>
          </a:p>
          <a:p>
            <a:r>
              <a:rPr lang="de-DE"/>
              <a:t>In </a:t>
            </a:r>
            <a:r>
              <a:rPr lang="de-DE" err="1"/>
              <a:t>return</a:t>
            </a:r>
            <a:r>
              <a:rPr lang="de-DE"/>
              <a:t>, </a:t>
            </a:r>
            <a:r>
              <a:rPr lang="de-DE" err="1"/>
              <a:t>you</a:t>
            </a:r>
            <a:r>
              <a:rPr lang="de-DE"/>
              <a:t> will </a:t>
            </a:r>
            <a:r>
              <a:rPr lang="de-DE" err="1"/>
              <a:t>have</a:t>
            </a:r>
            <a:r>
              <a:rPr lang="de-DE"/>
              <a:t> </a:t>
            </a:r>
            <a:r>
              <a:rPr lang="de-DE" err="1"/>
              <a:t>someone</a:t>
            </a:r>
            <a:r>
              <a:rPr lang="de-DE"/>
              <a:t> at </a:t>
            </a:r>
            <a:r>
              <a:rPr lang="de-DE" err="1"/>
              <a:t>your</a:t>
            </a:r>
            <a:r>
              <a:rPr lang="de-DE"/>
              <a:t> </a:t>
            </a:r>
            <a:r>
              <a:rPr lang="de-DE" err="1"/>
              <a:t>side</a:t>
            </a:r>
            <a:r>
              <a:rPr lang="de-DE"/>
              <a:t>. </a:t>
            </a:r>
          </a:p>
          <a:p>
            <a:endParaRPr lang="de-DE"/>
          </a:p>
          <a:p>
            <a:r>
              <a:rPr lang="de-DE" err="1"/>
              <a:t>Someone</a:t>
            </a:r>
            <a:r>
              <a:rPr lang="de-DE"/>
              <a:t> </a:t>
            </a:r>
            <a:r>
              <a:rPr lang="de-DE" err="1"/>
              <a:t>who</a:t>
            </a:r>
            <a:r>
              <a:rPr lang="de-DE"/>
              <a:t> </a:t>
            </a:r>
            <a:r>
              <a:rPr lang="de-DE" err="1"/>
              <a:t>accompanies</a:t>
            </a:r>
            <a:r>
              <a:rPr lang="de-DE"/>
              <a:t> </a:t>
            </a:r>
            <a:r>
              <a:rPr lang="de-DE" err="1"/>
              <a:t>you</a:t>
            </a:r>
            <a:r>
              <a:rPr lang="de-DE"/>
              <a:t> </a:t>
            </a:r>
            <a:r>
              <a:rPr lang="de-DE" err="1"/>
              <a:t>everywhere</a:t>
            </a:r>
            <a:r>
              <a:rPr lang="de-DE"/>
              <a:t>. </a:t>
            </a:r>
          </a:p>
          <a:p>
            <a:r>
              <a:rPr lang="de-DE" err="1"/>
              <a:t>Someone</a:t>
            </a:r>
            <a:r>
              <a:rPr lang="de-DE"/>
              <a:t> </a:t>
            </a:r>
            <a:r>
              <a:rPr lang="de-DE" err="1"/>
              <a:t>who</a:t>
            </a:r>
            <a:r>
              <a:rPr lang="de-DE"/>
              <a:t> </a:t>
            </a:r>
            <a:r>
              <a:rPr lang="de-DE" err="1"/>
              <a:t>takes</a:t>
            </a:r>
            <a:r>
              <a:rPr lang="de-DE"/>
              <a:t> care after </a:t>
            </a:r>
            <a:r>
              <a:rPr lang="de-DE" err="1"/>
              <a:t>you</a:t>
            </a:r>
            <a:r>
              <a:rPr lang="de-DE"/>
              <a:t>. XXX</a:t>
            </a:r>
          </a:p>
          <a:p>
            <a:r>
              <a:rPr lang="de-DE" err="1"/>
              <a:t>Someone</a:t>
            </a:r>
            <a:r>
              <a:rPr lang="de-DE"/>
              <a:t> </a:t>
            </a:r>
            <a:r>
              <a:rPr lang="de-DE" err="1"/>
              <a:t>who</a:t>
            </a:r>
            <a:r>
              <a:rPr lang="de-DE"/>
              <a:t> </a:t>
            </a:r>
            <a:r>
              <a:rPr lang="de-DE" err="1"/>
              <a:t>has</a:t>
            </a:r>
            <a:r>
              <a:rPr lang="de-DE"/>
              <a:t> </a:t>
            </a:r>
            <a:r>
              <a:rPr lang="de-DE" err="1"/>
              <a:t>impressive</a:t>
            </a:r>
            <a:r>
              <a:rPr lang="de-DE"/>
              <a:t> </a:t>
            </a:r>
            <a:r>
              <a:rPr lang="de-DE" err="1"/>
              <a:t>intelligence</a:t>
            </a:r>
            <a:r>
              <a:rPr lang="de-DE"/>
              <a:t> and </a:t>
            </a:r>
            <a:r>
              <a:rPr lang="de-DE" err="1"/>
              <a:t>advisory</a:t>
            </a:r>
            <a:r>
              <a:rPr lang="de-DE"/>
              <a:t> </a:t>
            </a:r>
            <a:r>
              <a:rPr lang="de-DE" err="1"/>
              <a:t>skills</a:t>
            </a:r>
            <a:r>
              <a:rPr lang="de-DE"/>
              <a:t> </a:t>
            </a:r>
            <a:r>
              <a:rPr lang="de-DE" err="1"/>
              <a:t>regarding</a:t>
            </a:r>
            <a:r>
              <a:rPr lang="de-DE"/>
              <a:t> all </a:t>
            </a:r>
            <a:r>
              <a:rPr lang="de-DE" err="1"/>
              <a:t>aspects</a:t>
            </a:r>
            <a:r>
              <a:rPr lang="de-DE"/>
              <a:t> </a:t>
            </a:r>
            <a:r>
              <a:rPr lang="de-DE" err="1"/>
              <a:t>of</a:t>
            </a:r>
            <a:r>
              <a:rPr lang="de-DE"/>
              <a:t> </a:t>
            </a:r>
            <a:r>
              <a:rPr lang="de-DE" err="1"/>
              <a:t>safety</a:t>
            </a:r>
            <a:r>
              <a:rPr lang="de-DE"/>
              <a:t>.</a:t>
            </a:r>
          </a:p>
          <a:p>
            <a:r>
              <a:rPr lang="de-DE"/>
              <a:t>XXX</a:t>
            </a:r>
          </a:p>
          <a:p>
            <a:pPr marL="0" marR="0" lvl="0" indent="0" algn="l" defTabSz="914400" rtl="0" eaLnBrk="1" fontAlgn="auto" latinLnBrk="0" hangingPunct="1">
              <a:lnSpc>
                <a:spcPct val="100000"/>
              </a:lnSpc>
              <a:spcBef>
                <a:spcPts val="0"/>
              </a:spcBef>
              <a:spcAft>
                <a:spcPts val="0"/>
              </a:spcAft>
              <a:buClrTx/>
              <a:buSzTx/>
              <a:buFontTx/>
              <a:buNone/>
              <a:tabLst/>
              <a:defRPr/>
            </a:pPr>
            <a:r>
              <a:rPr lang="de-DE" err="1"/>
              <a:t>Someone</a:t>
            </a:r>
            <a:r>
              <a:rPr lang="de-DE"/>
              <a:t> </a:t>
            </a:r>
            <a:r>
              <a:rPr lang="de-DE" err="1"/>
              <a:t>who</a:t>
            </a:r>
            <a:r>
              <a:rPr lang="de-DE"/>
              <a:t> </a:t>
            </a:r>
            <a:r>
              <a:rPr lang="de-DE" err="1"/>
              <a:t>can</a:t>
            </a:r>
            <a:r>
              <a:rPr lang="de-DE"/>
              <a:t> </a:t>
            </a:r>
            <a:r>
              <a:rPr lang="de-DE" err="1"/>
              <a:t>make</a:t>
            </a:r>
            <a:r>
              <a:rPr lang="de-DE"/>
              <a:t> </a:t>
            </a:r>
            <a:r>
              <a:rPr lang="de-DE" err="1"/>
              <a:t>the</a:t>
            </a:r>
            <a:r>
              <a:rPr lang="de-DE"/>
              <a:t> </a:t>
            </a:r>
            <a:r>
              <a:rPr lang="de-DE" err="1"/>
              <a:t>difference</a:t>
            </a:r>
            <a:r>
              <a:rPr lang="de-DE"/>
              <a:t> in </a:t>
            </a:r>
            <a:r>
              <a:rPr lang="de-DE" err="1"/>
              <a:t>dangerous</a:t>
            </a:r>
            <a:r>
              <a:rPr lang="de-DE"/>
              <a:t> and </a:t>
            </a:r>
            <a:r>
              <a:rPr lang="de-DE" err="1"/>
              <a:t>life-threatening</a:t>
            </a:r>
            <a:r>
              <a:rPr lang="de-DE"/>
              <a:t> </a:t>
            </a:r>
            <a:r>
              <a:rPr lang="de-DE" err="1"/>
              <a:t>situations</a:t>
            </a:r>
            <a:r>
              <a:rPr lang="de-DE"/>
              <a:t>. </a:t>
            </a:r>
          </a:p>
          <a:p>
            <a:endParaRPr lang="de-DE"/>
          </a:p>
          <a:p>
            <a:endParaRPr lang="de-DE"/>
          </a:p>
          <a:p>
            <a:r>
              <a:rPr lang="de-DE" err="1"/>
              <a:t>What</a:t>
            </a:r>
            <a:r>
              <a:rPr lang="de-DE"/>
              <a:t> am I </a:t>
            </a:r>
            <a:r>
              <a:rPr lang="de-DE" err="1"/>
              <a:t>talking</a:t>
            </a:r>
            <a:r>
              <a:rPr lang="de-DE"/>
              <a:t> </a:t>
            </a:r>
            <a:r>
              <a:rPr lang="de-DE" err="1"/>
              <a:t>about</a:t>
            </a:r>
            <a:r>
              <a:rPr lang="de-DE"/>
              <a:t>? </a:t>
            </a:r>
            <a:r>
              <a:rPr lang="de-DE" err="1"/>
              <a:t>I'm</a:t>
            </a:r>
            <a:r>
              <a:rPr lang="de-DE"/>
              <a:t> </a:t>
            </a:r>
            <a:r>
              <a:rPr lang="de-DE" err="1"/>
              <a:t>talking</a:t>
            </a:r>
            <a:r>
              <a:rPr lang="de-DE"/>
              <a:t> </a:t>
            </a:r>
            <a:r>
              <a:rPr lang="de-DE" err="1"/>
              <a:t>about</a:t>
            </a:r>
            <a:r>
              <a:rPr lang="de-DE"/>
              <a:t> MEJANA.XXX</a:t>
            </a:r>
          </a:p>
          <a:p>
            <a:endParaRPr lang="de-DE"/>
          </a:p>
          <a:p>
            <a:r>
              <a:rPr lang="de-DE"/>
              <a:t>MEJANA </a:t>
            </a:r>
            <a:r>
              <a:rPr lang="de-DE" err="1"/>
              <a:t>is</a:t>
            </a:r>
            <a:r>
              <a:rPr lang="de-DE"/>
              <a:t> an </a:t>
            </a:r>
            <a:r>
              <a:rPr lang="de-DE" err="1"/>
              <a:t>artificial</a:t>
            </a:r>
            <a:r>
              <a:rPr lang="de-DE"/>
              <a:t> </a:t>
            </a:r>
            <a:r>
              <a:rPr lang="de-DE" err="1"/>
              <a:t>intelligence</a:t>
            </a:r>
            <a:r>
              <a:rPr lang="de-DE"/>
              <a:t> in </a:t>
            </a:r>
            <a:r>
              <a:rPr lang="de-DE" err="1"/>
              <a:t>the</a:t>
            </a:r>
            <a:r>
              <a:rPr lang="de-DE"/>
              <a:t> form </a:t>
            </a:r>
            <a:r>
              <a:rPr lang="de-DE" err="1"/>
              <a:t>of</a:t>
            </a:r>
            <a:r>
              <a:rPr lang="de-DE"/>
              <a:t> an </a:t>
            </a:r>
            <a:r>
              <a:rPr lang="de-DE" err="1"/>
              <a:t>innovatie</a:t>
            </a:r>
            <a:r>
              <a:rPr lang="de-DE"/>
              <a:t> </a:t>
            </a:r>
            <a:r>
              <a:rPr lang="de-DE" err="1"/>
              <a:t>application</a:t>
            </a:r>
            <a:r>
              <a:rPr lang="de-DE"/>
              <a:t>.</a:t>
            </a:r>
          </a:p>
          <a:p>
            <a:endParaRPr lang="de-DE"/>
          </a:p>
          <a:p>
            <a:r>
              <a:rPr lang="de-DE" err="1"/>
              <a:t>What</a:t>
            </a:r>
            <a:r>
              <a:rPr lang="de-DE"/>
              <a:t> </a:t>
            </a:r>
            <a:r>
              <a:rPr lang="de-DE" err="1"/>
              <a:t>we</a:t>
            </a:r>
            <a:r>
              <a:rPr lang="de-DE"/>
              <a:t> </a:t>
            </a:r>
            <a:r>
              <a:rPr lang="de-DE" err="1"/>
              <a:t>intend</a:t>
            </a:r>
            <a:r>
              <a:rPr lang="de-DE"/>
              <a:t> </a:t>
            </a:r>
            <a:r>
              <a:rPr lang="de-DE" err="1"/>
              <a:t>to</a:t>
            </a:r>
            <a:r>
              <a:rPr lang="de-DE"/>
              <a:t> do </a:t>
            </a:r>
            <a:r>
              <a:rPr lang="de-DE" err="1"/>
              <a:t>within</a:t>
            </a:r>
            <a:r>
              <a:rPr lang="de-DE"/>
              <a:t> </a:t>
            </a:r>
            <a:r>
              <a:rPr lang="de-DE" err="1"/>
              <a:t>the</a:t>
            </a:r>
            <a:r>
              <a:rPr lang="de-DE"/>
              <a:t> </a:t>
            </a:r>
            <a:r>
              <a:rPr lang="de-DE" err="1"/>
              <a:t>next</a:t>
            </a:r>
            <a:r>
              <a:rPr lang="de-DE"/>
              <a:t> </a:t>
            </a:r>
            <a:r>
              <a:rPr lang="de-DE" err="1"/>
              <a:t>few</a:t>
            </a:r>
            <a:r>
              <a:rPr lang="de-DE"/>
              <a:t> minutes </a:t>
            </a:r>
            <a:r>
              <a:rPr lang="de-DE" err="1"/>
              <a:t>is</a:t>
            </a:r>
            <a:r>
              <a:rPr lang="de-DE"/>
              <a:t> </a:t>
            </a:r>
            <a:r>
              <a:rPr lang="de-DE" err="1"/>
              <a:t>to</a:t>
            </a:r>
            <a:r>
              <a:rPr lang="de-DE"/>
              <a:t> </a:t>
            </a:r>
            <a:r>
              <a:rPr lang="de-DE" err="1"/>
              <a:t>give</a:t>
            </a:r>
            <a:r>
              <a:rPr lang="de-DE"/>
              <a:t> </a:t>
            </a:r>
            <a:r>
              <a:rPr lang="de-DE" err="1"/>
              <a:t>you</a:t>
            </a:r>
            <a:r>
              <a:rPr lang="de-DE"/>
              <a:t> a </a:t>
            </a:r>
            <a:r>
              <a:rPr lang="de-DE" err="1"/>
              <a:t>fascinating</a:t>
            </a:r>
            <a:r>
              <a:rPr lang="de-DE"/>
              <a:t> </a:t>
            </a:r>
            <a:r>
              <a:rPr lang="de-DE" err="1"/>
              <a:t>glimpse</a:t>
            </a:r>
            <a:r>
              <a:rPr lang="de-DE"/>
              <a:t> </a:t>
            </a:r>
            <a:r>
              <a:rPr lang="de-DE" err="1"/>
              <a:t>into</a:t>
            </a:r>
            <a:r>
              <a:rPr lang="de-DE"/>
              <a:t> </a:t>
            </a:r>
            <a:r>
              <a:rPr lang="de-DE" err="1"/>
              <a:t>the</a:t>
            </a:r>
            <a:r>
              <a:rPr lang="de-DE"/>
              <a:t> </a:t>
            </a:r>
            <a:r>
              <a:rPr lang="de-DE" err="1"/>
              <a:t>mind</a:t>
            </a:r>
            <a:r>
              <a:rPr lang="de-DE"/>
              <a:t> </a:t>
            </a:r>
            <a:r>
              <a:rPr lang="de-DE" err="1"/>
              <a:t>of</a:t>
            </a:r>
            <a:r>
              <a:rPr lang="de-DE"/>
              <a:t> MEJANA.</a:t>
            </a:r>
          </a:p>
          <a:p>
            <a:endParaRPr lang="de-DE"/>
          </a:p>
          <a:p>
            <a:endParaRPr lang="de-DE"/>
          </a:p>
          <a:p>
            <a:endParaRPr lang="de-DE"/>
          </a:p>
        </p:txBody>
      </p:sp>
      <p:sp>
        <p:nvSpPr>
          <p:cNvPr id="4" name="Foliennummernplatzhalter 3"/>
          <p:cNvSpPr>
            <a:spLocks noGrp="1"/>
          </p:cNvSpPr>
          <p:nvPr>
            <p:ph type="sldNum" sz="quarter" idx="5"/>
          </p:nvPr>
        </p:nvSpPr>
        <p:spPr/>
        <p:txBody>
          <a:bodyPr/>
          <a:lstStyle/>
          <a:p>
            <a:fld id="{082B47FA-01EB-9343-8F0A-ED0B85AEA3F0}" type="slidenum">
              <a:rPr lang="de-DE" smtClean="0"/>
              <a:t>1</a:t>
            </a:fld>
            <a:endParaRPr lang="de-DE"/>
          </a:p>
        </p:txBody>
      </p:sp>
    </p:spTree>
    <p:extLst>
      <p:ext uri="{BB962C8B-B14F-4D97-AF65-F5344CB8AC3E}">
        <p14:creationId xmlns:p14="http://schemas.microsoft.com/office/powerpoint/2010/main" val="1124860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013E2-630E-DFD9-1D3C-819CD5ACB39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EF1F3B6-3CCD-9227-916A-96EA6455035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BBA735D-3D0B-09CE-5194-27C6E3238085}"/>
              </a:ext>
            </a:extLst>
          </p:cNvPr>
          <p:cNvSpPr>
            <a:spLocks noGrp="1"/>
          </p:cNvSpPr>
          <p:nvPr>
            <p:ph type="body" idx="1"/>
          </p:nvPr>
        </p:nvSpPr>
        <p:spPr/>
        <p:txBody>
          <a:bodyPr/>
          <a:lstStyle/>
          <a:p>
            <a:pPr algn="just"/>
            <a:r>
              <a:rPr lang="de-DE" b="1"/>
              <a:t>Digital </a:t>
            </a:r>
            <a:r>
              <a:rPr lang="de-DE" b="1" err="1"/>
              <a:t>marketing</a:t>
            </a:r>
            <a:r>
              <a:rPr lang="de-DE" b="1"/>
              <a:t>:</a:t>
            </a:r>
            <a:endParaRPr lang="de-DE"/>
          </a:p>
          <a:p>
            <a:pPr algn="just"/>
            <a:r>
              <a:rPr lang="de-DE"/>
              <a:t>•Search </a:t>
            </a:r>
            <a:r>
              <a:rPr lang="de-DE" err="1"/>
              <a:t>engine</a:t>
            </a:r>
            <a:r>
              <a:rPr lang="de-DE"/>
              <a:t> </a:t>
            </a:r>
            <a:r>
              <a:rPr lang="de-DE" err="1"/>
              <a:t>optimisation</a:t>
            </a:r>
            <a:r>
              <a:rPr lang="de-DE"/>
              <a:t> (SEO): </a:t>
            </a:r>
            <a:r>
              <a:rPr lang="de-DE" err="1"/>
              <a:t>optimisation</a:t>
            </a:r>
            <a:r>
              <a:rPr lang="de-DE"/>
              <a:t> </a:t>
            </a:r>
            <a:r>
              <a:rPr lang="de-DE" err="1"/>
              <a:t>for</a:t>
            </a:r>
            <a:r>
              <a:rPr lang="de-DE"/>
              <a:t> </a:t>
            </a:r>
            <a:r>
              <a:rPr lang="de-DE" err="1"/>
              <a:t>keywords</a:t>
            </a:r>
            <a:r>
              <a:rPr lang="de-DE"/>
              <a:t> such </a:t>
            </a:r>
            <a:r>
              <a:rPr lang="de-DE" err="1"/>
              <a:t>as</a:t>
            </a:r>
            <a:r>
              <a:rPr lang="de-DE"/>
              <a:t> ‘</a:t>
            </a:r>
            <a:r>
              <a:rPr lang="de-DE" err="1"/>
              <a:t>best</a:t>
            </a:r>
            <a:r>
              <a:rPr lang="de-DE"/>
              <a:t> </a:t>
            </a:r>
            <a:r>
              <a:rPr lang="de-DE" err="1"/>
              <a:t>security</a:t>
            </a:r>
            <a:r>
              <a:rPr lang="de-DE"/>
              <a:t> </a:t>
            </a:r>
            <a:r>
              <a:rPr lang="de-DE" err="1"/>
              <a:t>app</a:t>
            </a:r>
            <a:r>
              <a:rPr lang="de-DE"/>
              <a:t>’, ‘personal </a:t>
            </a:r>
            <a:r>
              <a:rPr lang="de-DE" err="1"/>
              <a:t>protection</a:t>
            </a:r>
            <a:r>
              <a:rPr lang="de-DE"/>
              <a:t>’, etc.</a:t>
            </a:r>
          </a:p>
          <a:p>
            <a:pPr algn="just"/>
            <a:r>
              <a:rPr lang="de-DE"/>
              <a:t>•</a:t>
            </a:r>
            <a:r>
              <a:rPr lang="de-DE" err="1"/>
              <a:t>Social</a:t>
            </a:r>
            <a:r>
              <a:rPr lang="de-DE"/>
              <a:t> </a:t>
            </a:r>
            <a:r>
              <a:rPr lang="de-DE" err="1"/>
              <a:t>media</a:t>
            </a:r>
            <a:r>
              <a:rPr lang="de-DE"/>
              <a:t> </a:t>
            </a:r>
            <a:r>
              <a:rPr lang="de-DE" err="1"/>
              <a:t>marketing</a:t>
            </a:r>
            <a:r>
              <a:rPr lang="de-DE"/>
              <a:t>: </a:t>
            </a:r>
            <a:r>
              <a:rPr lang="de-DE" err="1"/>
              <a:t>targeted</a:t>
            </a:r>
            <a:r>
              <a:rPr lang="de-DE"/>
              <a:t> </a:t>
            </a:r>
            <a:r>
              <a:rPr lang="de-DE" err="1"/>
              <a:t>adverts</a:t>
            </a:r>
            <a:r>
              <a:rPr lang="de-DE"/>
              <a:t> on </a:t>
            </a:r>
            <a:r>
              <a:rPr lang="de-DE" err="1"/>
              <a:t>platforms</a:t>
            </a:r>
            <a:r>
              <a:rPr lang="de-DE"/>
              <a:t> such </a:t>
            </a:r>
            <a:r>
              <a:rPr lang="de-DE" err="1"/>
              <a:t>as</a:t>
            </a:r>
            <a:r>
              <a:rPr lang="de-DE"/>
              <a:t> Instagram, Facebook and TikTok </a:t>
            </a:r>
            <a:r>
              <a:rPr lang="de-DE" err="1"/>
              <a:t>that</a:t>
            </a:r>
            <a:r>
              <a:rPr lang="de-DE"/>
              <a:t> </a:t>
            </a:r>
            <a:r>
              <a:rPr lang="de-DE" err="1"/>
              <a:t>showcase</a:t>
            </a:r>
            <a:r>
              <a:rPr lang="de-DE"/>
              <a:t> </a:t>
            </a:r>
            <a:r>
              <a:rPr lang="de-DE" err="1"/>
              <a:t>the</a:t>
            </a:r>
            <a:r>
              <a:rPr lang="de-DE"/>
              <a:t> </a:t>
            </a:r>
            <a:r>
              <a:rPr lang="de-DE" err="1"/>
              <a:t>app's</a:t>
            </a:r>
            <a:r>
              <a:rPr lang="de-DE"/>
              <a:t> </a:t>
            </a:r>
            <a:r>
              <a:rPr lang="de-DE" err="1"/>
              <a:t>features</a:t>
            </a:r>
          </a:p>
          <a:p>
            <a:pPr algn="just"/>
            <a:r>
              <a:rPr lang="de-DE"/>
              <a:t>•Influencer </a:t>
            </a:r>
            <a:r>
              <a:rPr lang="de-DE" err="1"/>
              <a:t>marketing</a:t>
            </a:r>
            <a:r>
              <a:rPr lang="de-DE"/>
              <a:t>: </a:t>
            </a:r>
            <a:r>
              <a:rPr lang="de-DE" err="1"/>
              <a:t>collaboration</a:t>
            </a:r>
            <a:r>
              <a:rPr lang="de-DE"/>
              <a:t> </a:t>
            </a:r>
            <a:r>
              <a:rPr lang="de-DE" err="1"/>
              <a:t>with</a:t>
            </a:r>
            <a:r>
              <a:rPr lang="de-DE"/>
              <a:t> </a:t>
            </a:r>
            <a:r>
              <a:rPr lang="de-DE" err="1"/>
              <a:t>personalities</a:t>
            </a:r>
            <a:r>
              <a:rPr lang="de-DE"/>
              <a:t> </a:t>
            </a:r>
            <a:r>
              <a:rPr lang="de-DE" err="1"/>
              <a:t>from</a:t>
            </a:r>
            <a:r>
              <a:rPr lang="de-DE"/>
              <a:t> </a:t>
            </a:r>
            <a:r>
              <a:rPr lang="de-DE" err="1"/>
              <a:t>the</a:t>
            </a:r>
            <a:r>
              <a:rPr lang="de-DE"/>
              <a:t> </a:t>
            </a:r>
            <a:r>
              <a:rPr lang="de-DE" err="1"/>
              <a:t>fields</a:t>
            </a:r>
            <a:r>
              <a:rPr lang="de-DE"/>
              <a:t> </a:t>
            </a:r>
            <a:r>
              <a:rPr lang="de-DE" err="1"/>
              <a:t>of</a:t>
            </a:r>
            <a:r>
              <a:rPr lang="de-DE"/>
              <a:t> </a:t>
            </a:r>
            <a:r>
              <a:rPr lang="de-DE" err="1"/>
              <a:t>travel</a:t>
            </a:r>
            <a:r>
              <a:rPr lang="de-DE"/>
              <a:t>, </a:t>
            </a:r>
            <a:r>
              <a:rPr lang="de-DE" err="1"/>
              <a:t>technology</a:t>
            </a:r>
            <a:r>
              <a:rPr lang="de-DE"/>
              <a:t> and personal well-</a:t>
            </a:r>
            <a:r>
              <a:rPr lang="de-DE" err="1"/>
              <a:t>being</a:t>
            </a:r>
          </a:p>
          <a:p>
            <a:pPr algn="just"/>
            <a:r>
              <a:rPr lang="de-DE"/>
              <a:t>•Content </a:t>
            </a:r>
            <a:r>
              <a:rPr lang="de-DE" err="1"/>
              <a:t>marketing</a:t>
            </a:r>
            <a:r>
              <a:rPr lang="de-DE"/>
              <a:t>: </a:t>
            </a:r>
            <a:r>
              <a:rPr lang="de-DE" err="1"/>
              <a:t>blog</a:t>
            </a:r>
            <a:r>
              <a:rPr lang="de-DE"/>
              <a:t> </a:t>
            </a:r>
            <a:r>
              <a:rPr lang="de-DE" err="1"/>
              <a:t>articles</a:t>
            </a:r>
            <a:r>
              <a:rPr lang="de-DE"/>
              <a:t>, </a:t>
            </a:r>
            <a:r>
              <a:rPr lang="de-DE" err="1"/>
              <a:t>videos</a:t>
            </a:r>
            <a:r>
              <a:rPr lang="de-DE"/>
              <a:t> and </a:t>
            </a:r>
            <a:r>
              <a:rPr lang="de-DE" err="1"/>
              <a:t>podcasts</a:t>
            </a:r>
            <a:r>
              <a:rPr lang="de-DE"/>
              <a:t> on </a:t>
            </a:r>
            <a:r>
              <a:rPr lang="de-DE" err="1"/>
              <a:t>security</a:t>
            </a:r>
            <a:r>
              <a:rPr lang="de-DE"/>
              <a:t> and </a:t>
            </a:r>
            <a:r>
              <a:rPr lang="de-DE" err="1"/>
              <a:t>data</a:t>
            </a:r>
            <a:r>
              <a:rPr lang="de-DE"/>
              <a:t> </a:t>
            </a:r>
            <a:r>
              <a:rPr lang="de-DE" err="1"/>
              <a:t>protection</a:t>
            </a:r>
          </a:p>
          <a:p>
            <a:pPr algn="just"/>
            <a:r>
              <a:rPr lang="de-DE" b="1"/>
              <a:t>Stores:</a:t>
            </a:r>
            <a:endParaRPr lang="de-DE"/>
          </a:p>
          <a:p>
            <a:pPr algn="just"/>
            <a:r>
              <a:rPr lang="de-DE"/>
              <a:t>•App Store </a:t>
            </a:r>
            <a:r>
              <a:rPr lang="de-DE" err="1"/>
              <a:t>Optimisation</a:t>
            </a:r>
            <a:r>
              <a:rPr lang="de-DE"/>
              <a:t> (ASO): </a:t>
            </a:r>
            <a:r>
              <a:rPr lang="de-DE" err="1"/>
              <a:t>optimised</a:t>
            </a:r>
            <a:r>
              <a:rPr lang="de-DE"/>
              <a:t> </a:t>
            </a:r>
            <a:r>
              <a:rPr lang="de-DE" err="1"/>
              <a:t>titles</a:t>
            </a:r>
            <a:r>
              <a:rPr lang="de-DE"/>
              <a:t>, </a:t>
            </a:r>
            <a:r>
              <a:rPr lang="de-DE" err="1"/>
              <a:t>descriptions</a:t>
            </a:r>
            <a:r>
              <a:rPr lang="de-DE"/>
              <a:t> and </a:t>
            </a:r>
            <a:r>
              <a:rPr lang="de-DE" err="1"/>
              <a:t>screenshots</a:t>
            </a:r>
            <a:r>
              <a:rPr lang="de-DE"/>
              <a:t> in </a:t>
            </a:r>
            <a:r>
              <a:rPr lang="de-DE" err="1"/>
              <a:t>app</a:t>
            </a:r>
            <a:r>
              <a:rPr lang="de-DE"/>
              <a:t> </a:t>
            </a:r>
            <a:r>
              <a:rPr lang="de-DE" err="1"/>
              <a:t>stores</a:t>
            </a:r>
          </a:p>
          <a:p>
            <a:pPr algn="just"/>
            <a:r>
              <a:rPr lang="de-DE"/>
              <a:t>•Launch </a:t>
            </a:r>
            <a:r>
              <a:rPr lang="de-DE" err="1"/>
              <a:t>promotions</a:t>
            </a:r>
            <a:r>
              <a:rPr lang="de-DE"/>
              <a:t>, e.g. </a:t>
            </a:r>
            <a:r>
              <a:rPr lang="de-DE" err="1"/>
              <a:t>free</a:t>
            </a:r>
            <a:r>
              <a:rPr lang="de-DE"/>
              <a:t> </a:t>
            </a:r>
            <a:r>
              <a:rPr lang="de-DE" err="1"/>
              <a:t>access</a:t>
            </a:r>
            <a:r>
              <a:rPr lang="de-DE"/>
              <a:t> </a:t>
            </a:r>
            <a:r>
              <a:rPr lang="de-DE" err="1"/>
              <a:t>for</a:t>
            </a:r>
            <a:r>
              <a:rPr lang="de-DE"/>
              <a:t> </a:t>
            </a:r>
            <a:r>
              <a:rPr lang="de-DE" err="1"/>
              <a:t>the</a:t>
            </a:r>
            <a:r>
              <a:rPr lang="de-DE"/>
              <a:t> </a:t>
            </a:r>
            <a:r>
              <a:rPr lang="de-DE" err="1"/>
              <a:t>first</a:t>
            </a:r>
            <a:r>
              <a:rPr lang="de-DE"/>
              <a:t> </a:t>
            </a:r>
            <a:r>
              <a:rPr lang="de-DE" err="1"/>
              <a:t>three</a:t>
            </a:r>
            <a:r>
              <a:rPr lang="de-DE"/>
              <a:t> </a:t>
            </a:r>
            <a:r>
              <a:rPr lang="de-DE" err="1"/>
              <a:t>months</a:t>
            </a:r>
          </a:p>
          <a:p>
            <a:pPr algn="just"/>
            <a:r>
              <a:rPr lang="de-DE" b="1"/>
              <a:t>Partnerships:</a:t>
            </a:r>
            <a:endParaRPr lang="de-DE"/>
          </a:p>
          <a:p>
            <a:pPr algn="just"/>
            <a:r>
              <a:rPr lang="de-DE"/>
              <a:t>•Co-</a:t>
            </a:r>
            <a:r>
              <a:rPr lang="de-DE" err="1"/>
              <a:t>operations</a:t>
            </a:r>
            <a:r>
              <a:rPr lang="de-DE"/>
              <a:t> </a:t>
            </a:r>
            <a:r>
              <a:rPr lang="de-DE" err="1"/>
              <a:t>with</a:t>
            </a:r>
            <a:r>
              <a:rPr lang="de-DE"/>
              <a:t> </a:t>
            </a:r>
            <a:r>
              <a:rPr lang="de-DE" err="1"/>
              <a:t>security</a:t>
            </a:r>
            <a:r>
              <a:rPr lang="de-DE"/>
              <a:t> </a:t>
            </a:r>
            <a:r>
              <a:rPr lang="de-DE" err="1"/>
              <a:t>companies</a:t>
            </a:r>
            <a:r>
              <a:rPr lang="de-DE"/>
              <a:t>, </a:t>
            </a:r>
            <a:r>
              <a:rPr lang="de-DE" err="1"/>
              <a:t>travel</a:t>
            </a:r>
            <a:r>
              <a:rPr lang="de-DE"/>
              <a:t> </a:t>
            </a:r>
            <a:r>
              <a:rPr lang="de-DE" err="1"/>
              <a:t>agencies</a:t>
            </a:r>
            <a:r>
              <a:rPr lang="de-DE"/>
              <a:t> </a:t>
            </a:r>
            <a:r>
              <a:rPr lang="de-DE" err="1"/>
              <a:t>or</a:t>
            </a:r>
            <a:r>
              <a:rPr lang="de-DE"/>
              <a:t> mobile </a:t>
            </a:r>
            <a:r>
              <a:rPr lang="de-DE" err="1"/>
              <a:t>phone</a:t>
            </a:r>
            <a:r>
              <a:rPr lang="de-DE"/>
              <a:t> </a:t>
            </a:r>
            <a:r>
              <a:rPr lang="de-DE" err="1"/>
              <a:t>providers</a:t>
            </a:r>
          </a:p>
          <a:p>
            <a:pPr algn="just"/>
            <a:r>
              <a:rPr lang="de-DE"/>
              <a:t>•</a:t>
            </a:r>
            <a:r>
              <a:rPr lang="de-DE" err="1"/>
              <a:t>Offering</a:t>
            </a:r>
            <a:r>
              <a:rPr lang="de-DE"/>
              <a:t> </a:t>
            </a:r>
            <a:r>
              <a:rPr lang="de-DE" err="1"/>
              <a:t>the</a:t>
            </a:r>
            <a:r>
              <a:rPr lang="de-DE"/>
              <a:t> </a:t>
            </a:r>
            <a:r>
              <a:rPr lang="de-DE" err="1"/>
              <a:t>app</a:t>
            </a:r>
            <a:r>
              <a:rPr lang="de-DE"/>
              <a:t> </a:t>
            </a:r>
            <a:r>
              <a:rPr lang="de-DE" err="1"/>
              <a:t>to</a:t>
            </a:r>
            <a:r>
              <a:rPr lang="de-DE"/>
              <a:t> </a:t>
            </a:r>
            <a:r>
              <a:rPr lang="de-DE" err="1"/>
              <a:t>schools</a:t>
            </a:r>
            <a:r>
              <a:rPr lang="de-DE"/>
              <a:t>, </a:t>
            </a:r>
            <a:r>
              <a:rPr lang="de-DE" err="1"/>
              <a:t>universities</a:t>
            </a:r>
            <a:r>
              <a:rPr lang="de-DE"/>
              <a:t> </a:t>
            </a:r>
            <a:r>
              <a:rPr lang="de-DE" err="1"/>
              <a:t>or</a:t>
            </a:r>
            <a:r>
              <a:rPr lang="de-DE"/>
              <a:t> </a:t>
            </a:r>
            <a:r>
              <a:rPr lang="de-DE" err="1"/>
              <a:t>employers</a:t>
            </a:r>
            <a:r>
              <a:rPr lang="de-DE"/>
              <a:t> </a:t>
            </a:r>
            <a:r>
              <a:rPr lang="de-DE" err="1"/>
              <a:t>as</a:t>
            </a:r>
            <a:r>
              <a:rPr lang="de-DE"/>
              <a:t> </a:t>
            </a:r>
            <a:r>
              <a:rPr lang="de-DE" err="1"/>
              <a:t>part</a:t>
            </a:r>
            <a:r>
              <a:rPr lang="de-DE"/>
              <a:t> </a:t>
            </a:r>
            <a:r>
              <a:rPr lang="de-DE" err="1"/>
              <a:t>of</a:t>
            </a:r>
            <a:r>
              <a:rPr lang="de-DE"/>
              <a:t> </a:t>
            </a:r>
            <a:r>
              <a:rPr lang="de-DE" err="1"/>
              <a:t>their</a:t>
            </a:r>
            <a:r>
              <a:rPr lang="de-DE"/>
              <a:t> </a:t>
            </a:r>
            <a:r>
              <a:rPr lang="de-DE" err="1"/>
              <a:t>safety</a:t>
            </a:r>
            <a:r>
              <a:rPr lang="de-DE"/>
              <a:t> plan</a:t>
            </a:r>
          </a:p>
          <a:p>
            <a:pPr algn="just"/>
            <a:r>
              <a:rPr lang="de-DE" b="1"/>
              <a:t>Offline </a:t>
            </a:r>
            <a:r>
              <a:rPr lang="de-DE" b="1" err="1"/>
              <a:t>channels</a:t>
            </a:r>
            <a:r>
              <a:rPr lang="de-DE" b="1"/>
              <a:t>:</a:t>
            </a:r>
            <a:endParaRPr lang="de-DE"/>
          </a:p>
          <a:p>
            <a:pPr algn="just"/>
            <a:r>
              <a:rPr lang="de-DE"/>
              <a:t>•PR </a:t>
            </a:r>
            <a:r>
              <a:rPr lang="de-DE" err="1"/>
              <a:t>campaigns</a:t>
            </a:r>
            <a:r>
              <a:rPr lang="de-DE"/>
              <a:t> </a:t>
            </a:r>
            <a:r>
              <a:rPr lang="de-DE" err="1"/>
              <a:t>with</a:t>
            </a:r>
            <a:r>
              <a:rPr lang="de-DE"/>
              <a:t> </a:t>
            </a:r>
            <a:r>
              <a:rPr lang="de-DE" err="1"/>
              <a:t>security</a:t>
            </a:r>
            <a:r>
              <a:rPr lang="de-DE"/>
              <a:t> </a:t>
            </a:r>
            <a:r>
              <a:rPr lang="de-DE" err="1"/>
              <a:t>organisations</a:t>
            </a:r>
          </a:p>
          <a:p>
            <a:pPr algn="just"/>
            <a:r>
              <a:rPr lang="de-DE"/>
              <a:t>•Advertising on </a:t>
            </a:r>
            <a:r>
              <a:rPr lang="de-DE" err="1"/>
              <a:t>public</a:t>
            </a:r>
            <a:r>
              <a:rPr lang="de-DE"/>
              <a:t> </a:t>
            </a:r>
            <a:r>
              <a:rPr lang="de-DE" err="1"/>
              <a:t>transport</a:t>
            </a:r>
            <a:r>
              <a:rPr lang="de-DE"/>
              <a:t> </a:t>
            </a:r>
            <a:r>
              <a:rPr lang="de-DE" err="1"/>
              <a:t>or</a:t>
            </a:r>
            <a:r>
              <a:rPr lang="de-DE"/>
              <a:t> in </a:t>
            </a:r>
            <a:r>
              <a:rPr lang="de-DE" err="1"/>
              <a:t>highly</a:t>
            </a:r>
            <a:r>
              <a:rPr lang="de-DE"/>
              <a:t> </a:t>
            </a:r>
            <a:r>
              <a:rPr lang="de-DE" err="1"/>
              <a:t>frequented</a:t>
            </a:r>
            <a:r>
              <a:rPr lang="de-DE"/>
              <a:t> </a:t>
            </a:r>
            <a:r>
              <a:rPr lang="de-DE" err="1"/>
              <a:t>locations</a:t>
            </a:r>
          </a:p>
          <a:p>
            <a:pPr algn="just"/>
            <a:endParaRPr lang="de-DE"/>
          </a:p>
          <a:p>
            <a:pPr algn="just"/>
            <a:r>
              <a:rPr lang="de-DE" b="1"/>
              <a:t>Soft-Launch:</a:t>
            </a:r>
            <a:endParaRPr lang="de-DE"/>
          </a:p>
          <a:p>
            <a:pPr algn="just"/>
            <a:r>
              <a:rPr lang="de-DE"/>
              <a:t>•Launch in a limited geographical area to collect feedback from users and optimise the app</a:t>
            </a:r>
          </a:p>
          <a:p>
            <a:pPr algn="just"/>
            <a:r>
              <a:rPr lang="de-DE"/>
              <a:t>•Pilot projects with partners (e.g. companies or universities)</a:t>
            </a:r>
          </a:p>
          <a:p>
            <a:pPr algn="just"/>
            <a:r>
              <a:rPr lang="de-DE" b="1"/>
              <a:t>Full-Launch:</a:t>
            </a:r>
            <a:endParaRPr lang="de-DE"/>
          </a:p>
          <a:p>
            <a:pPr algn="just"/>
            <a:r>
              <a:rPr lang="de-DE"/>
              <a:t>•broad rollout with comprehensive marketing campaign</a:t>
            </a:r>
          </a:p>
          <a:p>
            <a:pPr algn="just"/>
            <a:r>
              <a:rPr lang="de-DE"/>
              <a:t>•utilisation of user-generated content (e.g. testimonials and reviews) </a:t>
            </a:r>
          </a:p>
          <a:p>
            <a:endParaRPr lang="de-DE"/>
          </a:p>
        </p:txBody>
      </p:sp>
      <p:sp>
        <p:nvSpPr>
          <p:cNvPr id="4" name="Foliennummernplatzhalter 3">
            <a:extLst>
              <a:ext uri="{FF2B5EF4-FFF2-40B4-BE49-F238E27FC236}">
                <a16:creationId xmlns:a16="http://schemas.microsoft.com/office/drawing/2014/main" id="{3ABEEBAB-F1DA-104D-FC6E-E1BA08428EED}"/>
              </a:ext>
            </a:extLst>
          </p:cNvPr>
          <p:cNvSpPr>
            <a:spLocks noGrp="1"/>
          </p:cNvSpPr>
          <p:nvPr>
            <p:ph type="sldNum" sz="quarter" idx="5"/>
          </p:nvPr>
        </p:nvSpPr>
        <p:spPr/>
        <p:txBody>
          <a:bodyPr/>
          <a:lstStyle/>
          <a:p>
            <a:fld id="{082B47FA-01EB-9343-8F0A-ED0B85AEA3F0}" type="slidenum">
              <a:rPr lang="de-DE" smtClean="0"/>
              <a:t>10</a:t>
            </a:fld>
            <a:endParaRPr lang="de-DE"/>
          </a:p>
        </p:txBody>
      </p:sp>
    </p:spTree>
    <p:extLst>
      <p:ext uri="{BB962C8B-B14F-4D97-AF65-F5344CB8AC3E}">
        <p14:creationId xmlns:p14="http://schemas.microsoft.com/office/powerpoint/2010/main" val="4222874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60FA6-6B79-6561-3691-8C85CADCBAD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8034AC2-870B-DC8D-C5A6-87216B1C1BB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B4C9D8F-5279-AA13-19B5-208AF3E3FC20}"/>
              </a:ext>
            </a:extLst>
          </p:cNvPr>
          <p:cNvSpPr>
            <a:spLocks noGrp="1"/>
          </p:cNvSpPr>
          <p:nvPr>
            <p:ph type="body" idx="1"/>
          </p:nvPr>
        </p:nvSpPr>
        <p:spPr/>
        <p:txBody>
          <a:bodyPr/>
          <a:lstStyle/>
          <a:p>
            <a:r>
              <a:rPr lang="de-DE"/>
              <a:t>Zusammenfassen auf 1 Slide</a:t>
            </a:r>
          </a:p>
        </p:txBody>
      </p:sp>
      <p:sp>
        <p:nvSpPr>
          <p:cNvPr id="4" name="Foliennummernplatzhalter 3">
            <a:extLst>
              <a:ext uri="{FF2B5EF4-FFF2-40B4-BE49-F238E27FC236}">
                <a16:creationId xmlns:a16="http://schemas.microsoft.com/office/drawing/2014/main" id="{858AF6F7-CC96-40A2-3ED6-DA47370A29E7}"/>
              </a:ext>
            </a:extLst>
          </p:cNvPr>
          <p:cNvSpPr>
            <a:spLocks noGrp="1"/>
          </p:cNvSpPr>
          <p:nvPr>
            <p:ph type="sldNum" sz="quarter" idx="5"/>
          </p:nvPr>
        </p:nvSpPr>
        <p:spPr/>
        <p:txBody>
          <a:bodyPr/>
          <a:lstStyle/>
          <a:p>
            <a:fld id="{082B47FA-01EB-9343-8F0A-ED0B85AEA3F0}" type="slidenum">
              <a:rPr lang="de-DE" smtClean="0"/>
              <a:t>11</a:t>
            </a:fld>
            <a:endParaRPr lang="de-DE"/>
          </a:p>
        </p:txBody>
      </p:sp>
    </p:spTree>
    <p:extLst>
      <p:ext uri="{BB962C8B-B14F-4D97-AF65-F5344CB8AC3E}">
        <p14:creationId xmlns:p14="http://schemas.microsoft.com/office/powerpoint/2010/main" val="1034546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DC3E8-E1F1-2172-3541-E55C4DF54E5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DA14E17-3677-A510-7C72-3AF5F51B230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FC6DA23-6B8C-F298-15F4-1F942DFB1082}"/>
              </a:ext>
            </a:extLst>
          </p:cNvPr>
          <p:cNvSpPr>
            <a:spLocks noGrp="1"/>
          </p:cNvSpPr>
          <p:nvPr>
            <p:ph type="body" idx="1"/>
          </p:nvPr>
        </p:nvSpPr>
        <p:spPr/>
        <p:txBody>
          <a:bodyPr/>
          <a:lstStyle/>
          <a:p>
            <a:r>
              <a:rPr lang="de-DE"/>
              <a:t>Here </a:t>
            </a:r>
            <a:r>
              <a:rPr lang="de-DE" err="1"/>
              <a:t>you</a:t>
            </a:r>
            <a:r>
              <a:rPr lang="de-DE"/>
              <a:t> </a:t>
            </a:r>
            <a:r>
              <a:rPr lang="de-DE" err="1"/>
              <a:t>can</a:t>
            </a:r>
            <a:r>
              <a:rPr lang="de-DE"/>
              <a:t> </a:t>
            </a:r>
            <a:r>
              <a:rPr lang="de-DE" err="1"/>
              <a:t>see</a:t>
            </a:r>
            <a:r>
              <a:rPr lang="de-DE"/>
              <a:t> </a:t>
            </a:r>
            <a:r>
              <a:rPr lang="de-DE" err="1"/>
              <a:t>our</a:t>
            </a:r>
            <a:r>
              <a:rPr lang="de-DE"/>
              <a:t> </a:t>
            </a:r>
            <a:r>
              <a:rPr lang="de-DE" err="1"/>
              <a:t>roadmap</a:t>
            </a:r>
            <a:r>
              <a:rPr lang="de-DE"/>
              <a:t>.</a:t>
            </a:r>
          </a:p>
          <a:p>
            <a:endParaRPr lang="de-DE"/>
          </a:p>
          <a:p>
            <a:r>
              <a:rPr lang="de-DE" err="1"/>
              <a:t>It</a:t>
            </a:r>
            <a:r>
              <a:rPr lang="de-DE"/>
              <a:t> </a:t>
            </a:r>
            <a:r>
              <a:rPr lang="de-DE" err="1"/>
              <a:t>is</a:t>
            </a:r>
            <a:r>
              <a:rPr lang="de-DE"/>
              <a:t> </a:t>
            </a:r>
            <a:r>
              <a:rPr lang="de-DE" err="1"/>
              <a:t>divided</a:t>
            </a:r>
            <a:r>
              <a:rPr lang="de-DE"/>
              <a:t> </a:t>
            </a:r>
            <a:r>
              <a:rPr lang="de-DE" err="1"/>
              <a:t>into</a:t>
            </a:r>
            <a:r>
              <a:rPr lang="de-DE"/>
              <a:t> 2 </a:t>
            </a:r>
            <a:r>
              <a:rPr lang="de-DE" err="1"/>
              <a:t>domains</a:t>
            </a:r>
            <a:r>
              <a:rPr lang="de-DE"/>
              <a:t>, </a:t>
            </a:r>
            <a:r>
              <a:rPr lang="de-DE" err="1"/>
              <a:t>Management&amp;Strategy</a:t>
            </a:r>
            <a:r>
              <a:rPr lang="de-DE"/>
              <a:t> and Software Development.</a:t>
            </a:r>
          </a:p>
          <a:p>
            <a:endParaRPr lang="de-DE"/>
          </a:p>
          <a:p>
            <a:r>
              <a:rPr lang="de-DE" err="1"/>
              <a:t>We</a:t>
            </a:r>
            <a:r>
              <a:rPr lang="de-DE"/>
              <a:t> </a:t>
            </a:r>
            <a:r>
              <a:rPr lang="de-DE" err="1"/>
              <a:t>got</a:t>
            </a:r>
            <a:r>
              <a:rPr lang="de-DE"/>
              <a:t> </a:t>
            </a:r>
            <a:r>
              <a:rPr lang="de-DE" err="1"/>
              <a:t>together</a:t>
            </a:r>
            <a:r>
              <a:rPr lang="de-DE"/>
              <a:t> in </a:t>
            </a:r>
            <a:r>
              <a:rPr lang="de-DE" err="1"/>
              <a:t>october</a:t>
            </a:r>
            <a:r>
              <a:rPr lang="de-DE"/>
              <a:t> and </a:t>
            </a:r>
            <a:r>
              <a:rPr lang="de-DE" err="1"/>
              <a:t>are</a:t>
            </a:r>
            <a:r>
              <a:rPr lang="de-DE"/>
              <a:t> </a:t>
            </a:r>
            <a:r>
              <a:rPr lang="de-DE" err="1"/>
              <a:t>now</a:t>
            </a:r>
            <a:r>
              <a:rPr lang="de-DE"/>
              <a:t> </a:t>
            </a:r>
            <a:r>
              <a:rPr lang="de-DE" err="1"/>
              <a:t>planning</a:t>
            </a:r>
            <a:r>
              <a:rPr lang="de-DE"/>
              <a:t> </a:t>
            </a:r>
            <a:r>
              <a:rPr lang="de-DE" err="1"/>
              <a:t>for</a:t>
            </a:r>
            <a:r>
              <a:rPr lang="de-DE"/>
              <a:t> </a:t>
            </a:r>
            <a:r>
              <a:rPr lang="de-DE" err="1"/>
              <a:t>the</a:t>
            </a:r>
            <a:r>
              <a:rPr lang="de-DE"/>
              <a:t> </a:t>
            </a:r>
            <a:r>
              <a:rPr lang="de-DE" err="1"/>
              <a:t>coming</a:t>
            </a:r>
            <a:r>
              <a:rPr lang="de-DE"/>
              <a:t> </a:t>
            </a:r>
            <a:r>
              <a:rPr lang="de-DE" err="1"/>
              <a:t>year</a:t>
            </a:r>
            <a:r>
              <a:rPr lang="de-DE"/>
              <a:t>. </a:t>
            </a:r>
          </a:p>
          <a:p>
            <a:endParaRPr lang="de-DE"/>
          </a:p>
          <a:p>
            <a:r>
              <a:rPr lang="de-DE"/>
              <a:t>After just 2 </a:t>
            </a:r>
            <a:r>
              <a:rPr lang="de-DE" err="1"/>
              <a:t>months</a:t>
            </a:r>
            <a:r>
              <a:rPr lang="de-DE"/>
              <a:t>, </a:t>
            </a:r>
            <a:r>
              <a:rPr lang="de-DE" err="1"/>
              <a:t>we</a:t>
            </a:r>
            <a:r>
              <a:rPr lang="de-DE"/>
              <a:t> </a:t>
            </a:r>
            <a:r>
              <a:rPr lang="de-DE" err="1"/>
              <a:t>have</a:t>
            </a:r>
            <a:r>
              <a:rPr lang="de-DE"/>
              <a:t> </a:t>
            </a:r>
            <a:r>
              <a:rPr lang="de-DE" err="1"/>
              <a:t>already</a:t>
            </a:r>
            <a:r>
              <a:rPr lang="de-DE"/>
              <a:t> </a:t>
            </a:r>
            <a:r>
              <a:rPr lang="de-DE" err="1"/>
              <a:t>reached</a:t>
            </a:r>
            <a:r>
              <a:rPr lang="de-DE"/>
              <a:t> </a:t>
            </a:r>
            <a:r>
              <a:rPr lang="de-DE" err="1"/>
              <a:t>our</a:t>
            </a:r>
            <a:r>
              <a:rPr lang="de-DE"/>
              <a:t> </a:t>
            </a:r>
            <a:r>
              <a:rPr lang="de-DE" err="1"/>
              <a:t>first</a:t>
            </a:r>
            <a:r>
              <a:rPr lang="de-DE"/>
              <a:t> </a:t>
            </a:r>
            <a:r>
              <a:rPr lang="de-DE" err="1"/>
              <a:t>milestone</a:t>
            </a:r>
            <a:r>
              <a:rPr lang="de-DE"/>
              <a:t>, </a:t>
            </a:r>
            <a:r>
              <a:rPr lang="de-DE" err="1"/>
              <a:t>namely</a:t>
            </a:r>
            <a:r>
              <a:rPr lang="de-DE"/>
              <a:t> </a:t>
            </a:r>
            <a:r>
              <a:rPr lang="de-DE" err="1"/>
              <a:t>creating</a:t>
            </a:r>
            <a:r>
              <a:rPr lang="de-DE"/>
              <a:t> a </a:t>
            </a:r>
            <a:r>
              <a:rPr lang="de-DE" err="1"/>
              <a:t>concept</a:t>
            </a:r>
            <a:r>
              <a:rPr lang="de-DE"/>
              <a:t> </a:t>
            </a:r>
            <a:r>
              <a:rPr lang="de-DE" err="1"/>
              <a:t>with</a:t>
            </a:r>
            <a:r>
              <a:rPr lang="de-DE"/>
              <a:t> </a:t>
            </a:r>
            <a:r>
              <a:rPr lang="de-DE" err="1"/>
              <a:t>minimum</a:t>
            </a:r>
            <a:r>
              <a:rPr lang="de-DE"/>
              <a:t> </a:t>
            </a:r>
            <a:r>
              <a:rPr lang="de-DE" err="1"/>
              <a:t>value</a:t>
            </a:r>
            <a:r>
              <a:rPr lang="de-DE"/>
              <a:t> </a:t>
            </a:r>
            <a:r>
              <a:rPr lang="de-DE" err="1"/>
              <a:t>proposition</a:t>
            </a:r>
            <a:r>
              <a:rPr lang="de-DE"/>
              <a:t> and </a:t>
            </a:r>
            <a:r>
              <a:rPr lang="de-DE" err="1"/>
              <a:t>the</a:t>
            </a:r>
            <a:r>
              <a:rPr lang="de-DE"/>
              <a:t> planning in </a:t>
            </a:r>
            <a:r>
              <a:rPr lang="de-DE" err="1"/>
              <a:t>terms</a:t>
            </a:r>
            <a:r>
              <a:rPr lang="de-DE"/>
              <a:t> </a:t>
            </a:r>
            <a:r>
              <a:rPr lang="de-DE" err="1"/>
              <a:t>of</a:t>
            </a:r>
            <a:r>
              <a:rPr lang="de-DE"/>
              <a:t> time.</a:t>
            </a:r>
          </a:p>
          <a:p>
            <a:endParaRPr lang="de-DE"/>
          </a:p>
          <a:p>
            <a:r>
              <a:rPr lang="de-DE" err="1"/>
              <a:t>We</a:t>
            </a:r>
            <a:r>
              <a:rPr lang="de-DE"/>
              <a:t> </a:t>
            </a:r>
            <a:r>
              <a:rPr lang="de-DE" err="1"/>
              <a:t>are</a:t>
            </a:r>
            <a:r>
              <a:rPr lang="de-DE"/>
              <a:t> </a:t>
            </a:r>
            <a:r>
              <a:rPr lang="de-DE" err="1"/>
              <a:t>currently</a:t>
            </a:r>
            <a:r>
              <a:rPr lang="de-DE"/>
              <a:t> on </a:t>
            </a:r>
            <a:r>
              <a:rPr lang="de-DE" err="1"/>
              <a:t>the</a:t>
            </a:r>
            <a:r>
              <a:rPr lang="de-DE"/>
              <a:t> </a:t>
            </a:r>
            <a:r>
              <a:rPr lang="de-DE" err="1"/>
              <a:t>verge</a:t>
            </a:r>
            <a:r>
              <a:rPr lang="de-DE"/>
              <a:t> </a:t>
            </a:r>
            <a:r>
              <a:rPr lang="de-DE" err="1"/>
              <a:t>of</a:t>
            </a:r>
            <a:r>
              <a:rPr lang="de-DE"/>
              <a:t> </a:t>
            </a:r>
            <a:r>
              <a:rPr lang="de-DE" err="1"/>
              <a:t>the</a:t>
            </a:r>
            <a:r>
              <a:rPr lang="de-DE"/>
              <a:t> </a:t>
            </a:r>
            <a:r>
              <a:rPr lang="de-DE" err="1"/>
              <a:t>next</a:t>
            </a:r>
            <a:r>
              <a:rPr lang="de-DE"/>
              <a:t> </a:t>
            </a:r>
            <a:r>
              <a:rPr lang="de-DE" err="1"/>
              <a:t>milestone</a:t>
            </a:r>
            <a:r>
              <a:rPr lang="de-DE"/>
              <a:t>. </a:t>
            </a:r>
            <a:r>
              <a:rPr lang="de-DE" err="1"/>
              <a:t>Until</a:t>
            </a:r>
            <a:r>
              <a:rPr lang="de-DE"/>
              <a:t> </a:t>
            </a:r>
            <a:r>
              <a:rPr lang="de-DE" err="1"/>
              <a:t>then</a:t>
            </a:r>
            <a:r>
              <a:rPr lang="de-DE"/>
              <a:t>, </a:t>
            </a:r>
            <a:r>
              <a:rPr lang="de-DE" err="1"/>
              <a:t>we</a:t>
            </a:r>
            <a:r>
              <a:rPr lang="de-DE"/>
              <a:t> </a:t>
            </a:r>
            <a:r>
              <a:rPr lang="de-DE" err="1"/>
              <a:t>want</a:t>
            </a:r>
            <a:r>
              <a:rPr lang="de-DE"/>
              <a:t> </a:t>
            </a:r>
            <a:r>
              <a:rPr lang="de-DE" err="1"/>
              <a:t>to</a:t>
            </a:r>
            <a:r>
              <a:rPr lang="de-DE"/>
              <a:t> launch a </a:t>
            </a:r>
            <a:r>
              <a:rPr lang="de-DE" err="1"/>
              <a:t>crowdfunding</a:t>
            </a:r>
            <a:r>
              <a:rPr lang="de-DE"/>
              <a:t> </a:t>
            </a:r>
            <a:r>
              <a:rPr lang="de-DE" err="1"/>
              <a:t>campaign</a:t>
            </a:r>
            <a:r>
              <a:rPr lang="de-DE"/>
              <a:t> and </a:t>
            </a:r>
            <a:r>
              <a:rPr lang="de-DE" err="1"/>
              <a:t>develop</a:t>
            </a:r>
            <a:r>
              <a:rPr lang="de-DE"/>
              <a:t> a MVP </a:t>
            </a:r>
            <a:r>
              <a:rPr lang="de-DE" err="1"/>
              <a:t>version</a:t>
            </a:r>
            <a:r>
              <a:rPr lang="de-DE"/>
              <a:t>. </a:t>
            </a:r>
          </a:p>
          <a:p>
            <a:endParaRPr lang="de-DE"/>
          </a:p>
          <a:p>
            <a:r>
              <a:rPr lang="de-DE"/>
              <a:t>Just 2 </a:t>
            </a:r>
            <a:r>
              <a:rPr lang="de-DE" err="1"/>
              <a:t>months</a:t>
            </a:r>
            <a:r>
              <a:rPr lang="de-DE"/>
              <a:t> </a:t>
            </a:r>
            <a:r>
              <a:rPr lang="de-DE" err="1"/>
              <a:t>later</a:t>
            </a:r>
            <a:r>
              <a:rPr lang="de-DE"/>
              <a:t>, </a:t>
            </a:r>
            <a:r>
              <a:rPr lang="de-DE" err="1"/>
              <a:t>we</a:t>
            </a:r>
            <a:r>
              <a:rPr lang="de-DE"/>
              <a:t> </a:t>
            </a:r>
            <a:r>
              <a:rPr lang="de-DE" err="1"/>
              <a:t>would</a:t>
            </a:r>
            <a:r>
              <a:rPr lang="de-DE"/>
              <a:t> like </a:t>
            </a:r>
            <a:r>
              <a:rPr lang="de-DE" err="1"/>
              <a:t>to</a:t>
            </a:r>
            <a:r>
              <a:rPr lang="de-DE"/>
              <a:t> </a:t>
            </a:r>
            <a:r>
              <a:rPr lang="de-DE" err="1"/>
              <a:t>have</a:t>
            </a:r>
            <a:r>
              <a:rPr lang="de-DE"/>
              <a:t> </a:t>
            </a:r>
            <a:r>
              <a:rPr lang="de-DE" err="1"/>
              <a:t>gathered</a:t>
            </a:r>
            <a:r>
              <a:rPr lang="de-DE"/>
              <a:t> and </a:t>
            </a:r>
            <a:r>
              <a:rPr lang="de-DE" err="1"/>
              <a:t>evaluated</a:t>
            </a:r>
            <a:r>
              <a:rPr lang="de-DE"/>
              <a:t> initial </a:t>
            </a:r>
            <a:r>
              <a:rPr lang="de-DE" err="1"/>
              <a:t>feedback</a:t>
            </a:r>
            <a:r>
              <a:rPr lang="de-DE"/>
              <a:t> on </a:t>
            </a:r>
            <a:r>
              <a:rPr lang="de-DE" err="1"/>
              <a:t>our</a:t>
            </a:r>
            <a:r>
              <a:rPr lang="de-DE"/>
              <a:t> </a:t>
            </a:r>
            <a:r>
              <a:rPr lang="de-DE" err="1"/>
              <a:t>beta</a:t>
            </a:r>
            <a:r>
              <a:rPr lang="de-DE"/>
              <a:t> </a:t>
            </a:r>
            <a:r>
              <a:rPr lang="de-DE" err="1"/>
              <a:t>version</a:t>
            </a:r>
            <a:r>
              <a:rPr lang="de-DE"/>
              <a:t> and </a:t>
            </a:r>
            <a:r>
              <a:rPr lang="de-DE" err="1"/>
              <a:t>have</a:t>
            </a:r>
            <a:r>
              <a:rPr lang="de-DE"/>
              <a:t> premium </a:t>
            </a:r>
            <a:r>
              <a:rPr lang="de-DE" err="1"/>
              <a:t>functions</a:t>
            </a:r>
            <a:r>
              <a:rPr lang="de-DE"/>
              <a:t> </a:t>
            </a:r>
            <a:r>
              <a:rPr lang="de-DE" err="1"/>
              <a:t>developed</a:t>
            </a:r>
            <a:r>
              <a:rPr lang="de-DE"/>
              <a:t>.</a:t>
            </a:r>
          </a:p>
          <a:p>
            <a:endParaRPr lang="de-DE"/>
          </a:p>
          <a:p>
            <a:r>
              <a:rPr lang="de-DE"/>
              <a:t>By </a:t>
            </a:r>
            <a:r>
              <a:rPr lang="de-DE" err="1"/>
              <a:t>the</a:t>
            </a:r>
            <a:r>
              <a:rPr lang="de-DE"/>
              <a:t> end </a:t>
            </a:r>
            <a:r>
              <a:rPr lang="de-DE" err="1"/>
              <a:t>of</a:t>
            </a:r>
            <a:r>
              <a:rPr lang="de-DE"/>
              <a:t> June 2025, </a:t>
            </a:r>
            <a:r>
              <a:rPr lang="de-DE" err="1"/>
              <a:t>we</a:t>
            </a:r>
            <a:r>
              <a:rPr lang="de-DE"/>
              <a:t> </a:t>
            </a:r>
            <a:r>
              <a:rPr lang="de-DE" err="1"/>
              <a:t>want</a:t>
            </a:r>
            <a:r>
              <a:rPr lang="de-DE"/>
              <a:t> </a:t>
            </a:r>
            <a:r>
              <a:rPr lang="de-DE" err="1"/>
              <a:t>to</a:t>
            </a:r>
            <a:r>
              <a:rPr lang="de-DE"/>
              <a:t> </a:t>
            </a:r>
            <a:r>
              <a:rPr lang="de-DE" err="1"/>
              <a:t>have</a:t>
            </a:r>
            <a:r>
              <a:rPr lang="de-DE"/>
              <a:t> </a:t>
            </a:r>
            <a:r>
              <a:rPr lang="de-DE" err="1"/>
              <a:t>concluded</a:t>
            </a:r>
            <a:r>
              <a:rPr lang="de-DE"/>
              <a:t> </a:t>
            </a:r>
            <a:r>
              <a:rPr lang="de-DE" err="1"/>
              <a:t>the</a:t>
            </a:r>
            <a:r>
              <a:rPr lang="de-DE"/>
              <a:t> </a:t>
            </a:r>
            <a:r>
              <a:rPr lang="de-DE" err="1"/>
              <a:t>first</a:t>
            </a:r>
            <a:r>
              <a:rPr lang="de-DE"/>
              <a:t> </a:t>
            </a:r>
            <a:r>
              <a:rPr lang="de-DE" err="1"/>
              <a:t>contracts</a:t>
            </a:r>
            <a:r>
              <a:rPr lang="de-DE"/>
              <a:t> </a:t>
            </a:r>
            <a:r>
              <a:rPr lang="de-DE" err="1"/>
              <a:t>with</a:t>
            </a:r>
            <a:r>
              <a:rPr lang="de-DE"/>
              <a:t> B2B &amp; </a:t>
            </a:r>
            <a:r>
              <a:rPr lang="de-DE" err="1"/>
              <a:t>affiliate</a:t>
            </a:r>
            <a:r>
              <a:rPr lang="de-DE"/>
              <a:t> </a:t>
            </a:r>
            <a:r>
              <a:rPr lang="de-DE" err="1"/>
              <a:t>partners</a:t>
            </a:r>
            <a:r>
              <a:rPr lang="de-DE"/>
              <a:t> and </a:t>
            </a:r>
            <a:r>
              <a:rPr lang="de-DE" err="1"/>
              <a:t>have</a:t>
            </a:r>
            <a:r>
              <a:rPr lang="de-DE"/>
              <a:t> </a:t>
            </a:r>
            <a:r>
              <a:rPr lang="de-DE" err="1"/>
              <a:t>them</a:t>
            </a:r>
            <a:r>
              <a:rPr lang="de-DE"/>
              <a:t> </a:t>
            </a:r>
            <a:r>
              <a:rPr lang="de-DE" err="1"/>
              <a:t>implemented</a:t>
            </a:r>
            <a:r>
              <a:rPr lang="de-DE"/>
              <a:t> </a:t>
            </a:r>
            <a:r>
              <a:rPr lang="de-DE" err="1"/>
              <a:t>into</a:t>
            </a:r>
            <a:r>
              <a:rPr lang="de-DE"/>
              <a:t> </a:t>
            </a:r>
            <a:r>
              <a:rPr lang="de-DE" err="1"/>
              <a:t>the</a:t>
            </a:r>
            <a:r>
              <a:rPr lang="de-DE"/>
              <a:t> </a:t>
            </a:r>
            <a:r>
              <a:rPr lang="de-DE" err="1"/>
              <a:t>app</a:t>
            </a:r>
            <a:r>
              <a:rPr lang="de-DE"/>
              <a:t>.</a:t>
            </a:r>
          </a:p>
          <a:p>
            <a:endParaRPr lang="de-DE"/>
          </a:p>
          <a:p>
            <a:r>
              <a:rPr lang="de-DE" err="1"/>
              <a:t>Our</a:t>
            </a:r>
            <a:r>
              <a:rPr lang="de-DE"/>
              <a:t> final </a:t>
            </a:r>
            <a:r>
              <a:rPr lang="de-DE" err="1"/>
              <a:t>milestone</a:t>
            </a:r>
            <a:r>
              <a:rPr lang="de-DE"/>
              <a:t> will </a:t>
            </a:r>
            <a:r>
              <a:rPr lang="de-DE" err="1"/>
              <a:t>be</a:t>
            </a:r>
            <a:r>
              <a:rPr lang="de-DE"/>
              <a:t> at </a:t>
            </a:r>
            <a:r>
              <a:rPr lang="de-DE" err="1"/>
              <a:t>the</a:t>
            </a:r>
            <a:r>
              <a:rPr lang="de-DE"/>
              <a:t> end </a:t>
            </a:r>
            <a:r>
              <a:rPr lang="de-DE" err="1"/>
              <a:t>of</a:t>
            </a:r>
            <a:r>
              <a:rPr lang="de-DE"/>
              <a:t> September 2025, </a:t>
            </a:r>
            <a:r>
              <a:rPr lang="de-DE" err="1"/>
              <a:t>when</a:t>
            </a:r>
            <a:r>
              <a:rPr lang="de-DE"/>
              <a:t> </a:t>
            </a:r>
            <a:r>
              <a:rPr lang="de-DE" err="1"/>
              <a:t>our</a:t>
            </a:r>
            <a:r>
              <a:rPr lang="de-DE"/>
              <a:t> </a:t>
            </a:r>
            <a:r>
              <a:rPr lang="de-DE" err="1"/>
              <a:t>product</a:t>
            </a:r>
            <a:r>
              <a:rPr lang="de-DE"/>
              <a:t> </a:t>
            </a:r>
            <a:r>
              <a:rPr lang="de-DE" err="1"/>
              <a:t>is</a:t>
            </a:r>
            <a:r>
              <a:rPr lang="de-DE"/>
              <a:t> </a:t>
            </a:r>
            <a:r>
              <a:rPr lang="de-DE" err="1"/>
              <a:t>set</a:t>
            </a:r>
            <a:r>
              <a:rPr lang="de-DE"/>
              <a:t> </a:t>
            </a:r>
            <a:r>
              <a:rPr lang="de-DE" err="1"/>
              <a:t>to</a:t>
            </a:r>
            <a:r>
              <a:rPr lang="de-DE"/>
              <a:t> </a:t>
            </a:r>
            <a:r>
              <a:rPr lang="de-DE" err="1"/>
              <a:t>enter</a:t>
            </a:r>
            <a:r>
              <a:rPr lang="de-DE"/>
              <a:t> </a:t>
            </a:r>
            <a:r>
              <a:rPr lang="de-DE" err="1"/>
              <a:t>the</a:t>
            </a:r>
            <a:r>
              <a:rPr lang="de-DE"/>
              <a:t> </a:t>
            </a:r>
            <a:r>
              <a:rPr lang="de-DE" err="1"/>
              <a:t>market</a:t>
            </a:r>
            <a:r>
              <a:rPr lang="de-DE"/>
              <a:t>.</a:t>
            </a:r>
          </a:p>
        </p:txBody>
      </p:sp>
      <p:sp>
        <p:nvSpPr>
          <p:cNvPr id="4" name="Foliennummernplatzhalter 3">
            <a:extLst>
              <a:ext uri="{FF2B5EF4-FFF2-40B4-BE49-F238E27FC236}">
                <a16:creationId xmlns:a16="http://schemas.microsoft.com/office/drawing/2014/main" id="{8F2692C3-3B70-B571-12F4-D03902E1EAE0}"/>
              </a:ext>
            </a:extLst>
          </p:cNvPr>
          <p:cNvSpPr>
            <a:spLocks noGrp="1"/>
          </p:cNvSpPr>
          <p:nvPr>
            <p:ph type="sldNum" sz="quarter" idx="5"/>
          </p:nvPr>
        </p:nvSpPr>
        <p:spPr/>
        <p:txBody>
          <a:bodyPr/>
          <a:lstStyle/>
          <a:p>
            <a:fld id="{082B47FA-01EB-9343-8F0A-ED0B85AEA3F0}" type="slidenum">
              <a:rPr lang="de-DE" smtClean="0"/>
              <a:t>12</a:t>
            </a:fld>
            <a:endParaRPr lang="de-DE"/>
          </a:p>
        </p:txBody>
      </p:sp>
    </p:spTree>
    <p:extLst>
      <p:ext uri="{BB962C8B-B14F-4D97-AF65-F5344CB8AC3E}">
        <p14:creationId xmlns:p14="http://schemas.microsoft.com/office/powerpoint/2010/main" val="2181706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#11 Closing </a:t>
            </a:r>
            <a:r>
              <a:rPr lang="de-DE" err="1"/>
              <a:t>with</a:t>
            </a:r>
            <a:r>
              <a:rPr lang="de-DE"/>
              <a:t> </a:t>
            </a:r>
            <a:r>
              <a:rPr lang="de-DE" err="1"/>
              <a:t>call</a:t>
            </a:r>
            <a:r>
              <a:rPr lang="de-DE"/>
              <a:t> </a:t>
            </a:r>
            <a:r>
              <a:rPr lang="de-DE" err="1"/>
              <a:t>to</a:t>
            </a:r>
            <a:r>
              <a:rPr lang="de-DE"/>
              <a:t> </a:t>
            </a:r>
            <a:r>
              <a:rPr lang="de-DE" err="1"/>
              <a:t>action</a:t>
            </a:r>
            <a:r>
              <a:rPr lang="de-DE"/>
              <a:t> Slide</a:t>
            </a:r>
          </a:p>
          <a:p>
            <a:endParaRPr lang="de-DE"/>
          </a:p>
        </p:txBody>
      </p:sp>
      <p:sp>
        <p:nvSpPr>
          <p:cNvPr id="4" name="Foliennummernplatzhalter 3"/>
          <p:cNvSpPr>
            <a:spLocks noGrp="1"/>
          </p:cNvSpPr>
          <p:nvPr>
            <p:ph type="sldNum" sz="quarter" idx="5"/>
          </p:nvPr>
        </p:nvSpPr>
        <p:spPr/>
        <p:txBody>
          <a:bodyPr/>
          <a:lstStyle/>
          <a:p>
            <a:fld id="{082B47FA-01EB-9343-8F0A-ED0B85AEA3F0}" type="slidenum">
              <a:rPr lang="de-DE" smtClean="0"/>
              <a:t>13</a:t>
            </a:fld>
            <a:endParaRPr lang="de-DE"/>
          </a:p>
        </p:txBody>
      </p:sp>
    </p:spTree>
    <p:extLst>
      <p:ext uri="{BB962C8B-B14F-4D97-AF65-F5344CB8AC3E}">
        <p14:creationId xmlns:p14="http://schemas.microsoft.com/office/powerpoint/2010/main" val="859177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47704-316B-D575-5D35-3AF885966FF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91DF53D-B53F-9EE7-B2D6-12543C44489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1EBCADD-51EB-79B2-2C75-36917104178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#11 Closing </a:t>
            </a:r>
            <a:r>
              <a:rPr lang="de-DE" err="1"/>
              <a:t>with</a:t>
            </a:r>
            <a:r>
              <a:rPr lang="de-DE"/>
              <a:t> </a:t>
            </a:r>
            <a:r>
              <a:rPr lang="de-DE" err="1"/>
              <a:t>call</a:t>
            </a:r>
            <a:r>
              <a:rPr lang="de-DE"/>
              <a:t> </a:t>
            </a:r>
            <a:r>
              <a:rPr lang="de-DE" err="1"/>
              <a:t>to</a:t>
            </a:r>
            <a:r>
              <a:rPr lang="de-DE"/>
              <a:t> </a:t>
            </a:r>
            <a:r>
              <a:rPr lang="de-DE" err="1"/>
              <a:t>action</a:t>
            </a:r>
            <a:r>
              <a:rPr lang="de-DE"/>
              <a:t> Slide</a:t>
            </a:r>
          </a:p>
          <a:p>
            <a:endParaRPr lang="de-DE"/>
          </a:p>
        </p:txBody>
      </p:sp>
      <p:sp>
        <p:nvSpPr>
          <p:cNvPr id="4" name="Foliennummernplatzhalter 3">
            <a:extLst>
              <a:ext uri="{FF2B5EF4-FFF2-40B4-BE49-F238E27FC236}">
                <a16:creationId xmlns:a16="http://schemas.microsoft.com/office/drawing/2014/main" id="{03A5E703-A345-A417-9D41-D7B9DEB425A0}"/>
              </a:ext>
            </a:extLst>
          </p:cNvPr>
          <p:cNvSpPr>
            <a:spLocks noGrp="1"/>
          </p:cNvSpPr>
          <p:nvPr>
            <p:ph type="sldNum" sz="quarter" idx="5"/>
          </p:nvPr>
        </p:nvSpPr>
        <p:spPr/>
        <p:txBody>
          <a:bodyPr/>
          <a:lstStyle/>
          <a:p>
            <a:fld id="{082B47FA-01EB-9343-8F0A-ED0B85AEA3F0}" type="slidenum">
              <a:rPr lang="de-DE" smtClean="0"/>
              <a:t>14</a:t>
            </a:fld>
            <a:endParaRPr lang="de-DE"/>
          </a:p>
        </p:txBody>
      </p:sp>
    </p:spTree>
    <p:extLst>
      <p:ext uri="{BB962C8B-B14F-4D97-AF65-F5344CB8AC3E}">
        <p14:creationId xmlns:p14="http://schemas.microsoft.com/office/powerpoint/2010/main" val="1657152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#1 COVER SLIDE</a:t>
            </a:r>
          </a:p>
        </p:txBody>
      </p:sp>
      <p:sp>
        <p:nvSpPr>
          <p:cNvPr id="4" name="Foliennummernplatzhalter 3"/>
          <p:cNvSpPr>
            <a:spLocks noGrp="1"/>
          </p:cNvSpPr>
          <p:nvPr>
            <p:ph type="sldNum" sz="quarter" idx="5"/>
          </p:nvPr>
        </p:nvSpPr>
        <p:spPr/>
        <p:txBody>
          <a:bodyPr/>
          <a:lstStyle/>
          <a:p>
            <a:fld id="{082B47FA-01EB-9343-8F0A-ED0B85AEA3F0}" type="slidenum">
              <a:rPr lang="de-DE" smtClean="0"/>
              <a:t>2</a:t>
            </a:fld>
            <a:endParaRPr lang="de-DE"/>
          </a:p>
        </p:txBody>
      </p:sp>
    </p:spTree>
    <p:extLst>
      <p:ext uri="{BB962C8B-B14F-4D97-AF65-F5344CB8AC3E}">
        <p14:creationId xmlns:p14="http://schemas.microsoft.com/office/powerpoint/2010/main" val="4033718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Zusammenfassen auf 1 Slide</a:t>
            </a:r>
          </a:p>
        </p:txBody>
      </p:sp>
      <p:sp>
        <p:nvSpPr>
          <p:cNvPr id="4" name="Foliennummernplatzhalter 3"/>
          <p:cNvSpPr>
            <a:spLocks noGrp="1"/>
          </p:cNvSpPr>
          <p:nvPr>
            <p:ph type="sldNum" sz="quarter" idx="5"/>
          </p:nvPr>
        </p:nvSpPr>
        <p:spPr/>
        <p:txBody>
          <a:bodyPr/>
          <a:lstStyle/>
          <a:p>
            <a:fld id="{082B47FA-01EB-9343-8F0A-ED0B85AEA3F0}" type="slidenum">
              <a:rPr lang="de-DE" smtClean="0"/>
              <a:t>3</a:t>
            </a:fld>
            <a:endParaRPr lang="de-DE"/>
          </a:p>
        </p:txBody>
      </p:sp>
    </p:spTree>
    <p:extLst>
      <p:ext uri="{BB962C8B-B14F-4D97-AF65-F5344CB8AC3E}">
        <p14:creationId xmlns:p14="http://schemas.microsoft.com/office/powerpoint/2010/main" val="1040477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43977-4934-5AD6-8910-0BCC9C482A2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EBEF75F-A5AB-67AD-7A4E-52493A03286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AACD44A-1E4D-FF02-B5CD-35DE66023B62}"/>
              </a:ext>
            </a:extLst>
          </p:cNvPr>
          <p:cNvSpPr>
            <a:spLocks noGrp="1"/>
          </p:cNvSpPr>
          <p:nvPr>
            <p:ph type="body" idx="1"/>
          </p:nvPr>
        </p:nvSpPr>
        <p:spPr/>
        <p:txBody>
          <a:bodyPr/>
          <a:lstStyle/>
          <a:p>
            <a:r>
              <a:rPr lang="de-DE"/>
              <a:t>#3 Solution Slide</a:t>
            </a:r>
          </a:p>
          <a:p>
            <a:endParaRPr lang="de-DE"/>
          </a:p>
          <a:p>
            <a:r>
              <a:rPr lang="de-DE" err="1"/>
              <a:t>Our</a:t>
            </a:r>
            <a:r>
              <a:rPr lang="de-DE"/>
              <a:t> </a:t>
            </a:r>
            <a:r>
              <a:rPr lang="de-DE" err="1"/>
              <a:t>answer</a:t>
            </a:r>
            <a:r>
              <a:rPr lang="de-DE"/>
              <a:t> </a:t>
            </a:r>
            <a:r>
              <a:rPr lang="de-DE" err="1"/>
              <a:t>to</a:t>
            </a:r>
            <a:r>
              <a:rPr lang="de-DE"/>
              <a:t> </a:t>
            </a:r>
            <a:r>
              <a:rPr lang="de-DE" err="1"/>
              <a:t>the</a:t>
            </a:r>
            <a:r>
              <a:rPr lang="de-DE"/>
              <a:t> </a:t>
            </a:r>
            <a:r>
              <a:rPr lang="de-DE" err="1"/>
              <a:t>problem</a:t>
            </a:r>
            <a:r>
              <a:rPr lang="de-DE"/>
              <a:t> </a:t>
            </a:r>
            <a:r>
              <a:rPr lang="de-DE" err="1"/>
              <a:t>is</a:t>
            </a:r>
            <a:r>
              <a:rPr lang="de-DE"/>
              <a:t>: </a:t>
            </a:r>
            <a:r>
              <a:rPr lang="de-DE" err="1"/>
              <a:t>more</a:t>
            </a:r>
            <a:r>
              <a:rPr lang="de-DE"/>
              <a:t> </a:t>
            </a:r>
            <a:r>
              <a:rPr lang="de-DE" err="1"/>
              <a:t>security</a:t>
            </a:r>
            <a:r>
              <a:rPr lang="de-DE"/>
              <a:t>, </a:t>
            </a:r>
            <a:r>
              <a:rPr lang="de-DE" err="1"/>
              <a:t>less</a:t>
            </a:r>
            <a:r>
              <a:rPr lang="de-DE"/>
              <a:t> </a:t>
            </a:r>
            <a:r>
              <a:rPr lang="de-DE" err="1"/>
              <a:t>fears</a:t>
            </a:r>
            <a:r>
              <a:rPr lang="de-DE"/>
              <a:t>, </a:t>
            </a:r>
            <a:r>
              <a:rPr lang="de-DE" err="1"/>
              <a:t>less</a:t>
            </a:r>
            <a:r>
              <a:rPr lang="de-DE"/>
              <a:t> </a:t>
            </a:r>
            <a:r>
              <a:rPr lang="de-DE" err="1"/>
              <a:t>worries</a:t>
            </a:r>
            <a:r>
              <a:rPr lang="de-DE"/>
              <a:t>, </a:t>
            </a:r>
            <a:r>
              <a:rPr lang="de-DE" err="1"/>
              <a:t>more</a:t>
            </a:r>
            <a:r>
              <a:rPr lang="de-DE"/>
              <a:t> </a:t>
            </a:r>
            <a:r>
              <a:rPr lang="de-DE" err="1"/>
              <a:t>quality</a:t>
            </a:r>
            <a:r>
              <a:rPr lang="de-DE"/>
              <a:t> </a:t>
            </a:r>
            <a:r>
              <a:rPr lang="de-DE" err="1"/>
              <a:t>of</a:t>
            </a:r>
            <a:r>
              <a:rPr lang="de-DE"/>
              <a:t> </a:t>
            </a:r>
            <a:r>
              <a:rPr lang="de-DE" err="1"/>
              <a:t>life</a:t>
            </a:r>
            <a:endParaRPr lang="de-DE"/>
          </a:p>
          <a:p>
            <a:endParaRPr lang="de-DE"/>
          </a:p>
          <a:p>
            <a:r>
              <a:rPr lang="de-DE" err="1"/>
              <a:t>Our</a:t>
            </a:r>
            <a:r>
              <a:rPr lang="de-DE"/>
              <a:t> </a:t>
            </a:r>
            <a:r>
              <a:rPr lang="de-DE" err="1"/>
              <a:t>definition</a:t>
            </a:r>
            <a:r>
              <a:rPr lang="de-DE"/>
              <a:t> </a:t>
            </a:r>
            <a:r>
              <a:rPr lang="de-DE" err="1"/>
              <a:t>of</a:t>
            </a:r>
            <a:r>
              <a:rPr lang="de-DE"/>
              <a:t> </a:t>
            </a:r>
            <a:r>
              <a:rPr lang="de-DE" err="1"/>
              <a:t>security</a:t>
            </a:r>
            <a:r>
              <a:rPr lang="de-DE"/>
              <a:t> </a:t>
            </a:r>
            <a:r>
              <a:rPr lang="de-DE" err="1"/>
              <a:t>is</a:t>
            </a:r>
            <a:r>
              <a:rPr lang="de-DE"/>
              <a:t> </a:t>
            </a:r>
            <a:r>
              <a:rPr lang="de-DE" err="1"/>
              <a:t>based</a:t>
            </a:r>
            <a:r>
              <a:rPr lang="de-DE"/>
              <a:t> on 4 </a:t>
            </a:r>
            <a:r>
              <a:rPr lang="de-DE" err="1"/>
              <a:t>aspects</a:t>
            </a:r>
            <a:r>
              <a:rPr lang="de-DE"/>
              <a:t>.</a:t>
            </a:r>
          </a:p>
          <a:p>
            <a:endParaRPr lang="de-DE"/>
          </a:p>
          <a:p>
            <a:endParaRPr lang="de-DE"/>
          </a:p>
          <a:p>
            <a:r>
              <a:rPr lang="de-DE"/>
              <a:t>GPS </a:t>
            </a:r>
            <a:r>
              <a:rPr lang="de-DE" err="1"/>
              <a:t>tracking</a:t>
            </a:r>
            <a:r>
              <a:rPr lang="de-DE"/>
              <a:t> </a:t>
            </a:r>
            <a:r>
              <a:rPr lang="de-DE" err="1"/>
              <a:t>allows</a:t>
            </a:r>
            <a:r>
              <a:rPr lang="de-DE"/>
              <a:t> </a:t>
            </a:r>
            <a:r>
              <a:rPr lang="de-DE" err="1"/>
              <a:t>the</a:t>
            </a:r>
            <a:r>
              <a:rPr lang="de-DE"/>
              <a:t> </a:t>
            </a:r>
            <a:r>
              <a:rPr lang="de-DE" err="1"/>
              <a:t>location</a:t>
            </a:r>
            <a:r>
              <a:rPr lang="de-DE"/>
              <a:t> </a:t>
            </a:r>
            <a:r>
              <a:rPr lang="de-DE" err="1"/>
              <a:t>to</a:t>
            </a:r>
            <a:r>
              <a:rPr lang="de-DE"/>
              <a:t> </a:t>
            </a:r>
            <a:r>
              <a:rPr lang="de-DE" err="1"/>
              <a:t>be</a:t>
            </a:r>
            <a:r>
              <a:rPr lang="de-DE"/>
              <a:t> </a:t>
            </a:r>
            <a:r>
              <a:rPr lang="de-DE" err="1"/>
              <a:t>transmitted</a:t>
            </a:r>
            <a:r>
              <a:rPr lang="de-DE"/>
              <a:t> in </a:t>
            </a:r>
            <a:r>
              <a:rPr lang="de-DE" err="1"/>
              <a:t>case</a:t>
            </a:r>
            <a:r>
              <a:rPr lang="de-DE"/>
              <a:t> </a:t>
            </a:r>
            <a:r>
              <a:rPr lang="de-DE" err="1"/>
              <a:t>of</a:t>
            </a:r>
            <a:r>
              <a:rPr lang="de-DE"/>
              <a:t> an </a:t>
            </a:r>
            <a:r>
              <a:rPr lang="de-DE" err="1"/>
              <a:t>emergency</a:t>
            </a:r>
            <a:r>
              <a:rPr lang="de-DE"/>
              <a:t>.</a:t>
            </a:r>
          </a:p>
          <a:p>
            <a:endParaRPr lang="de-DE"/>
          </a:p>
          <a:p>
            <a:r>
              <a:rPr lang="de-DE"/>
              <a:t>In an </a:t>
            </a:r>
            <a:r>
              <a:rPr lang="de-DE" err="1"/>
              <a:t>emergency</a:t>
            </a:r>
            <a:r>
              <a:rPr lang="de-DE"/>
              <a:t>, </a:t>
            </a:r>
            <a:r>
              <a:rPr lang="de-DE" err="1"/>
              <a:t>the</a:t>
            </a:r>
            <a:r>
              <a:rPr lang="de-DE"/>
              <a:t> SOS </a:t>
            </a:r>
            <a:r>
              <a:rPr lang="de-DE" err="1"/>
              <a:t>function</a:t>
            </a:r>
            <a:r>
              <a:rPr lang="de-DE"/>
              <a:t> </a:t>
            </a:r>
            <a:r>
              <a:rPr lang="de-DE" err="1"/>
              <a:t>is</a:t>
            </a:r>
            <a:r>
              <a:rPr lang="de-DE"/>
              <a:t> </a:t>
            </a:r>
            <a:r>
              <a:rPr lang="de-DE" err="1"/>
              <a:t>automatically</a:t>
            </a:r>
            <a:r>
              <a:rPr lang="de-DE"/>
              <a:t> </a:t>
            </a:r>
            <a:r>
              <a:rPr lang="de-DE" err="1"/>
              <a:t>triggered</a:t>
            </a:r>
            <a:r>
              <a:rPr lang="de-DE"/>
              <a:t> and an </a:t>
            </a:r>
            <a:r>
              <a:rPr lang="de-DE" err="1"/>
              <a:t>emergency</a:t>
            </a:r>
            <a:r>
              <a:rPr lang="de-DE"/>
              <a:t> </a:t>
            </a:r>
            <a:r>
              <a:rPr lang="de-DE" err="1"/>
              <a:t>call</a:t>
            </a:r>
            <a:r>
              <a:rPr lang="de-DE"/>
              <a:t> </a:t>
            </a:r>
            <a:r>
              <a:rPr lang="de-DE" err="1"/>
              <a:t>is</a:t>
            </a:r>
            <a:r>
              <a:rPr lang="de-DE"/>
              <a:t> </a:t>
            </a:r>
            <a:r>
              <a:rPr lang="de-DE" err="1"/>
              <a:t>made</a:t>
            </a:r>
            <a:r>
              <a:rPr lang="de-DE"/>
              <a:t>.</a:t>
            </a:r>
          </a:p>
          <a:p>
            <a:endParaRPr lang="de-DE"/>
          </a:p>
          <a:p>
            <a:r>
              <a:rPr lang="de-DE"/>
              <a:t>Security-relevant </a:t>
            </a:r>
            <a:r>
              <a:rPr lang="de-DE" err="1"/>
              <a:t>information</a:t>
            </a:r>
            <a:r>
              <a:rPr lang="de-DE"/>
              <a:t> </a:t>
            </a:r>
            <a:r>
              <a:rPr lang="de-DE" err="1"/>
              <a:t>is</a:t>
            </a:r>
            <a:r>
              <a:rPr lang="de-DE"/>
              <a:t> </a:t>
            </a:r>
            <a:r>
              <a:rPr lang="de-DE" err="1"/>
              <a:t>shared</a:t>
            </a:r>
            <a:r>
              <a:rPr lang="de-DE"/>
              <a:t> and </a:t>
            </a:r>
            <a:r>
              <a:rPr lang="de-DE" err="1"/>
              <a:t>sent</a:t>
            </a:r>
            <a:r>
              <a:rPr lang="de-DE"/>
              <a:t> </a:t>
            </a:r>
            <a:r>
              <a:rPr lang="de-DE" err="1"/>
              <a:t>to</a:t>
            </a:r>
            <a:r>
              <a:rPr lang="de-DE"/>
              <a:t> </a:t>
            </a:r>
            <a:r>
              <a:rPr lang="de-DE" err="1"/>
              <a:t>users</a:t>
            </a:r>
            <a:r>
              <a:rPr lang="de-DE"/>
              <a:t> in </a:t>
            </a:r>
            <a:r>
              <a:rPr lang="de-DE" err="1"/>
              <a:t>the</a:t>
            </a:r>
            <a:r>
              <a:rPr lang="de-DE"/>
              <a:t> form </a:t>
            </a:r>
            <a:r>
              <a:rPr lang="de-DE" err="1"/>
              <a:t>of</a:t>
            </a:r>
            <a:r>
              <a:rPr lang="de-DE"/>
              <a:t> </a:t>
            </a:r>
            <a:r>
              <a:rPr lang="de-DE" err="1"/>
              <a:t>warnings</a:t>
            </a:r>
            <a:r>
              <a:rPr lang="de-DE"/>
              <a:t> and </a:t>
            </a:r>
            <a:r>
              <a:rPr lang="de-DE" err="1"/>
              <a:t>messages</a:t>
            </a:r>
            <a:r>
              <a:rPr lang="de-DE"/>
              <a:t>.</a:t>
            </a:r>
          </a:p>
          <a:p>
            <a:endParaRPr lang="de-DE"/>
          </a:p>
          <a:p>
            <a:endParaRPr lang="de-DE"/>
          </a:p>
          <a:p>
            <a:r>
              <a:rPr lang="de-DE"/>
              <a:t>And all these </a:t>
            </a:r>
            <a:r>
              <a:rPr lang="de-DE" err="1"/>
              <a:t>functions</a:t>
            </a:r>
            <a:r>
              <a:rPr lang="de-DE"/>
              <a:t> </a:t>
            </a:r>
            <a:r>
              <a:rPr lang="de-DE" err="1"/>
              <a:t>use</a:t>
            </a:r>
            <a:r>
              <a:rPr lang="de-DE"/>
              <a:t> </a:t>
            </a:r>
            <a:r>
              <a:rPr lang="de-DE" err="1"/>
              <a:t>MEJANA's</a:t>
            </a:r>
            <a:r>
              <a:rPr lang="de-DE"/>
              <a:t> </a:t>
            </a:r>
            <a:r>
              <a:rPr lang="de-DE" err="1"/>
              <a:t>impressive</a:t>
            </a:r>
            <a:r>
              <a:rPr lang="de-DE"/>
              <a:t> </a:t>
            </a:r>
            <a:r>
              <a:rPr lang="de-DE" err="1"/>
              <a:t>artificial</a:t>
            </a:r>
            <a:r>
              <a:rPr lang="de-DE"/>
              <a:t> </a:t>
            </a:r>
            <a:r>
              <a:rPr lang="de-DE" err="1"/>
              <a:t>intelligence</a:t>
            </a:r>
            <a:endParaRPr lang="de-DE"/>
          </a:p>
        </p:txBody>
      </p:sp>
      <p:sp>
        <p:nvSpPr>
          <p:cNvPr id="4" name="Foliennummernplatzhalter 3">
            <a:extLst>
              <a:ext uri="{FF2B5EF4-FFF2-40B4-BE49-F238E27FC236}">
                <a16:creationId xmlns:a16="http://schemas.microsoft.com/office/drawing/2014/main" id="{87888877-081B-D69D-AC52-F94D6FD45E0B}"/>
              </a:ext>
            </a:extLst>
          </p:cNvPr>
          <p:cNvSpPr>
            <a:spLocks noGrp="1"/>
          </p:cNvSpPr>
          <p:nvPr>
            <p:ph type="sldNum" sz="quarter" idx="5"/>
          </p:nvPr>
        </p:nvSpPr>
        <p:spPr/>
        <p:txBody>
          <a:bodyPr/>
          <a:lstStyle/>
          <a:p>
            <a:fld id="{082B47FA-01EB-9343-8F0A-ED0B85AEA3F0}" type="slidenum">
              <a:rPr lang="de-DE" smtClean="0"/>
              <a:t>4</a:t>
            </a:fld>
            <a:endParaRPr lang="de-DE"/>
          </a:p>
        </p:txBody>
      </p:sp>
    </p:spTree>
    <p:extLst>
      <p:ext uri="{BB962C8B-B14F-4D97-AF65-F5344CB8AC3E}">
        <p14:creationId xmlns:p14="http://schemas.microsoft.com/office/powerpoint/2010/main" val="4142049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#4 Underlying Magic Slide</a:t>
            </a:r>
          </a:p>
          <a:p>
            <a:endParaRPr lang="de-DE"/>
          </a:p>
          <a:p>
            <a:r>
              <a:rPr lang="de-DE"/>
              <a:t>The </a:t>
            </a:r>
            <a:r>
              <a:rPr lang="de-DE" err="1"/>
              <a:t>app</a:t>
            </a:r>
            <a:r>
              <a:rPr lang="de-DE"/>
              <a:t> </a:t>
            </a:r>
            <a:r>
              <a:rPr lang="de-DE" err="1"/>
              <a:t>can</a:t>
            </a:r>
            <a:r>
              <a:rPr lang="de-DE"/>
              <a:t> </a:t>
            </a:r>
            <a:r>
              <a:rPr lang="de-DE" err="1"/>
              <a:t>be</a:t>
            </a:r>
            <a:r>
              <a:rPr lang="de-DE"/>
              <a:t> </a:t>
            </a:r>
            <a:r>
              <a:rPr lang="de-DE" err="1"/>
              <a:t>operated</a:t>
            </a:r>
            <a:r>
              <a:rPr lang="de-DE"/>
              <a:t> </a:t>
            </a:r>
            <a:r>
              <a:rPr lang="de-DE" err="1"/>
              <a:t>entirely</a:t>
            </a:r>
            <a:r>
              <a:rPr lang="de-DE"/>
              <a:t> </a:t>
            </a:r>
            <a:r>
              <a:rPr lang="de-DE" err="1"/>
              <a:t>by</a:t>
            </a:r>
            <a:r>
              <a:rPr lang="de-DE"/>
              <a:t> </a:t>
            </a:r>
            <a:r>
              <a:rPr lang="de-DE" err="1"/>
              <a:t>voice</a:t>
            </a:r>
            <a:r>
              <a:rPr lang="de-DE"/>
              <a:t> </a:t>
            </a:r>
            <a:r>
              <a:rPr lang="de-DE" err="1"/>
              <a:t>command</a:t>
            </a:r>
            <a:r>
              <a:rPr lang="de-DE"/>
              <a:t>, but </a:t>
            </a:r>
            <a:r>
              <a:rPr lang="de-DE" err="1"/>
              <a:t>can</a:t>
            </a:r>
            <a:r>
              <a:rPr lang="de-DE"/>
              <a:t> also </a:t>
            </a:r>
            <a:r>
              <a:rPr lang="de-DE" err="1"/>
              <a:t>be</a:t>
            </a:r>
            <a:r>
              <a:rPr lang="de-DE"/>
              <a:t> </a:t>
            </a:r>
            <a:r>
              <a:rPr lang="de-DE" err="1"/>
              <a:t>operated</a:t>
            </a:r>
            <a:r>
              <a:rPr lang="de-DE"/>
              <a:t> </a:t>
            </a:r>
            <a:r>
              <a:rPr lang="de-DE" err="1"/>
              <a:t>manually</a:t>
            </a:r>
            <a:r>
              <a:rPr lang="de-DE"/>
              <a:t>.</a:t>
            </a:r>
          </a:p>
          <a:p>
            <a:endParaRPr lang="de-DE"/>
          </a:p>
          <a:p>
            <a:r>
              <a:rPr lang="de-DE"/>
              <a:t>In </a:t>
            </a:r>
            <a:r>
              <a:rPr lang="de-DE" err="1"/>
              <a:t>emergencies</a:t>
            </a:r>
            <a:r>
              <a:rPr lang="de-DE"/>
              <a:t>, MEJANA </a:t>
            </a:r>
            <a:r>
              <a:rPr lang="de-DE" err="1"/>
              <a:t>actively</a:t>
            </a:r>
            <a:r>
              <a:rPr lang="de-DE"/>
              <a:t> </a:t>
            </a:r>
            <a:r>
              <a:rPr lang="de-DE" err="1"/>
              <a:t>speaks</a:t>
            </a:r>
            <a:r>
              <a:rPr lang="de-DE"/>
              <a:t> </a:t>
            </a:r>
            <a:r>
              <a:rPr lang="de-DE" err="1"/>
              <a:t>to</a:t>
            </a:r>
            <a:r>
              <a:rPr lang="de-DE"/>
              <a:t> </a:t>
            </a:r>
            <a:r>
              <a:rPr lang="de-DE" err="1"/>
              <a:t>you</a:t>
            </a:r>
            <a:r>
              <a:rPr lang="de-DE"/>
              <a:t> and </a:t>
            </a:r>
            <a:r>
              <a:rPr lang="de-DE" err="1"/>
              <a:t>gives</a:t>
            </a:r>
            <a:r>
              <a:rPr lang="de-DE"/>
              <a:t> </a:t>
            </a:r>
            <a:r>
              <a:rPr lang="de-DE" err="1"/>
              <a:t>you</a:t>
            </a:r>
            <a:r>
              <a:rPr lang="de-DE"/>
              <a:t> </a:t>
            </a:r>
            <a:r>
              <a:rPr lang="de-DE" err="1"/>
              <a:t>instructions</a:t>
            </a:r>
            <a:r>
              <a:rPr lang="de-DE"/>
              <a:t>. </a:t>
            </a:r>
            <a:r>
              <a:rPr lang="de-DE" err="1"/>
              <a:t>You</a:t>
            </a:r>
            <a:r>
              <a:rPr lang="de-DE"/>
              <a:t> </a:t>
            </a:r>
            <a:r>
              <a:rPr lang="de-DE" err="1"/>
              <a:t>can</a:t>
            </a:r>
            <a:r>
              <a:rPr lang="de-DE"/>
              <a:t> </a:t>
            </a:r>
            <a:r>
              <a:rPr lang="de-DE" err="1"/>
              <a:t>of</a:t>
            </a:r>
            <a:r>
              <a:rPr lang="de-DE"/>
              <a:t> </a:t>
            </a:r>
            <a:r>
              <a:rPr lang="de-DE" err="1"/>
              <a:t>course</a:t>
            </a:r>
            <a:r>
              <a:rPr lang="de-DE"/>
              <a:t> </a:t>
            </a:r>
            <a:r>
              <a:rPr lang="de-DE" err="1"/>
              <a:t>ask</a:t>
            </a:r>
            <a:r>
              <a:rPr lang="de-DE"/>
              <a:t> her </a:t>
            </a:r>
            <a:r>
              <a:rPr lang="de-DE" err="1"/>
              <a:t>questions</a:t>
            </a:r>
            <a:r>
              <a:rPr lang="de-DE"/>
              <a:t> - </a:t>
            </a:r>
            <a:r>
              <a:rPr lang="de-DE" err="1"/>
              <a:t>she</a:t>
            </a:r>
            <a:r>
              <a:rPr lang="de-DE"/>
              <a:t> will </a:t>
            </a:r>
            <a:r>
              <a:rPr lang="de-DE" err="1"/>
              <a:t>always</a:t>
            </a:r>
            <a:r>
              <a:rPr lang="de-DE"/>
              <a:t> </a:t>
            </a:r>
            <a:r>
              <a:rPr lang="de-DE" err="1"/>
              <a:t>has</a:t>
            </a:r>
            <a:r>
              <a:rPr lang="de-DE"/>
              <a:t> </a:t>
            </a:r>
            <a:r>
              <a:rPr lang="de-DE" err="1"/>
              <a:t>helpful</a:t>
            </a:r>
            <a:r>
              <a:rPr lang="de-DE"/>
              <a:t> </a:t>
            </a:r>
            <a:r>
              <a:rPr lang="de-DE" err="1"/>
              <a:t>advice</a:t>
            </a:r>
            <a:r>
              <a:rPr lang="de-DE"/>
              <a:t>.</a:t>
            </a:r>
          </a:p>
          <a:p>
            <a:endParaRPr lang="de-DE"/>
          </a:p>
          <a:p>
            <a:r>
              <a:rPr lang="de-DE"/>
              <a:t>MEJANA </a:t>
            </a:r>
            <a:r>
              <a:rPr lang="de-DE" err="1"/>
              <a:t>independently</a:t>
            </a:r>
            <a:r>
              <a:rPr lang="de-DE"/>
              <a:t> </a:t>
            </a:r>
            <a:r>
              <a:rPr lang="de-DE" err="1"/>
              <a:t>recognizes</a:t>
            </a:r>
            <a:r>
              <a:rPr lang="de-DE"/>
              <a:t> </a:t>
            </a:r>
            <a:r>
              <a:rPr lang="de-DE" err="1"/>
              <a:t>whether</a:t>
            </a:r>
            <a:r>
              <a:rPr lang="de-DE"/>
              <a:t> an </a:t>
            </a:r>
            <a:r>
              <a:rPr lang="de-DE" err="1"/>
              <a:t>emergency</a:t>
            </a:r>
            <a:r>
              <a:rPr lang="de-DE"/>
              <a:t> </a:t>
            </a:r>
            <a:r>
              <a:rPr lang="de-DE" err="1"/>
              <a:t>has</a:t>
            </a:r>
            <a:r>
              <a:rPr lang="de-DE"/>
              <a:t> </a:t>
            </a:r>
            <a:r>
              <a:rPr lang="de-DE" err="1"/>
              <a:t>occurred</a:t>
            </a:r>
            <a:r>
              <a:rPr lang="de-DE"/>
              <a:t> and </a:t>
            </a:r>
            <a:r>
              <a:rPr lang="de-DE" err="1"/>
              <a:t>can</a:t>
            </a:r>
            <a:r>
              <a:rPr lang="de-DE"/>
              <a:t> </a:t>
            </a:r>
            <a:r>
              <a:rPr lang="de-DE" err="1"/>
              <a:t>differentiate</a:t>
            </a:r>
            <a:r>
              <a:rPr lang="de-DE"/>
              <a:t> </a:t>
            </a:r>
            <a:r>
              <a:rPr lang="de-DE" err="1"/>
              <a:t>between</a:t>
            </a:r>
            <a:r>
              <a:rPr lang="de-DE"/>
              <a:t> different </a:t>
            </a:r>
            <a:r>
              <a:rPr lang="de-DE" err="1"/>
              <a:t>types</a:t>
            </a:r>
            <a:r>
              <a:rPr lang="de-DE"/>
              <a:t> </a:t>
            </a:r>
            <a:r>
              <a:rPr lang="de-DE" err="1"/>
              <a:t>of</a:t>
            </a:r>
            <a:r>
              <a:rPr lang="de-DE"/>
              <a:t> </a:t>
            </a:r>
            <a:r>
              <a:rPr lang="de-DE" err="1"/>
              <a:t>emergencies</a:t>
            </a:r>
            <a:r>
              <a:rPr lang="de-DE"/>
              <a:t> and </a:t>
            </a:r>
            <a:r>
              <a:rPr lang="de-DE" err="1"/>
              <a:t>makes</a:t>
            </a:r>
            <a:r>
              <a:rPr lang="de-DE"/>
              <a:t> an </a:t>
            </a:r>
            <a:r>
              <a:rPr lang="de-DE" err="1"/>
              <a:t>emergency</a:t>
            </a:r>
            <a:r>
              <a:rPr lang="de-DE"/>
              <a:t> </a:t>
            </a:r>
            <a:r>
              <a:rPr lang="de-DE" err="1"/>
              <a:t>call</a:t>
            </a:r>
            <a:r>
              <a:rPr lang="de-DE"/>
              <a:t> </a:t>
            </a:r>
            <a:r>
              <a:rPr lang="de-DE" err="1"/>
              <a:t>including</a:t>
            </a:r>
            <a:r>
              <a:rPr lang="de-DE"/>
              <a:t> </a:t>
            </a:r>
            <a:r>
              <a:rPr lang="de-DE" err="1"/>
              <a:t>your</a:t>
            </a:r>
            <a:r>
              <a:rPr lang="de-DE"/>
              <a:t> </a:t>
            </a:r>
            <a:r>
              <a:rPr lang="de-DE" err="1"/>
              <a:t>location</a:t>
            </a:r>
            <a:r>
              <a:rPr lang="de-DE"/>
              <a:t> and a </a:t>
            </a:r>
            <a:r>
              <a:rPr lang="de-DE" err="1"/>
              <a:t>brief</a:t>
            </a:r>
            <a:r>
              <a:rPr lang="de-DE"/>
              <a:t> </a:t>
            </a:r>
            <a:r>
              <a:rPr lang="de-DE" err="1"/>
              <a:t>description</a:t>
            </a:r>
            <a:r>
              <a:rPr lang="de-DE"/>
              <a:t> </a:t>
            </a:r>
            <a:r>
              <a:rPr lang="de-DE" err="1"/>
              <a:t>of</a:t>
            </a:r>
            <a:r>
              <a:rPr lang="de-DE"/>
              <a:t> </a:t>
            </a:r>
            <a:r>
              <a:rPr lang="de-DE" err="1"/>
              <a:t>the</a:t>
            </a:r>
            <a:r>
              <a:rPr lang="de-DE"/>
              <a:t> </a:t>
            </a:r>
            <a:r>
              <a:rPr lang="de-DE" err="1"/>
              <a:t>problem</a:t>
            </a:r>
            <a:r>
              <a:rPr lang="de-DE"/>
              <a:t>.</a:t>
            </a:r>
          </a:p>
          <a:p>
            <a:endParaRPr lang="de-DE"/>
          </a:p>
          <a:p>
            <a:r>
              <a:rPr lang="de-DE"/>
              <a:t>Feedback </a:t>
            </a:r>
            <a:r>
              <a:rPr lang="de-DE" err="1"/>
              <a:t>is</a:t>
            </a:r>
            <a:r>
              <a:rPr lang="de-DE"/>
              <a:t> </a:t>
            </a:r>
            <a:r>
              <a:rPr lang="de-DE" err="1"/>
              <a:t>critical</a:t>
            </a:r>
            <a:r>
              <a:rPr lang="de-DE"/>
              <a:t> </a:t>
            </a:r>
            <a:r>
              <a:rPr lang="de-DE" err="1"/>
              <a:t>for</a:t>
            </a:r>
            <a:r>
              <a:rPr lang="de-DE"/>
              <a:t> </a:t>
            </a:r>
            <a:r>
              <a:rPr lang="de-DE" err="1"/>
              <a:t>our</a:t>
            </a:r>
            <a:r>
              <a:rPr lang="de-DE"/>
              <a:t> </a:t>
            </a:r>
            <a:r>
              <a:rPr lang="de-DE" err="1"/>
              <a:t>startup</a:t>
            </a:r>
            <a:r>
              <a:rPr lang="de-DE"/>
              <a:t> </a:t>
            </a:r>
            <a:r>
              <a:rPr lang="de-DE" err="1"/>
              <a:t>because</a:t>
            </a:r>
            <a:r>
              <a:rPr lang="de-DE"/>
              <a:t> </a:t>
            </a:r>
            <a:r>
              <a:rPr lang="de-DE" err="1"/>
              <a:t>it</a:t>
            </a:r>
            <a:r>
              <a:rPr lang="de-DE"/>
              <a:t> </a:t>
            </a:r>
            <a:r>
              <a:rPr lang="de-DE" err="1"/>
              <a:t>is</a:t>
            </a:r>
            <a:r>
              <a:rPr lang="de-DE"/>
              <a:t> </a:t>
            </a:r>
            <a:r>
              <a:rPr lang="de-DE" err="1"/>
              <a:t>free</a:t>
            </a:r>
            <a:r>
              <a:rPr lang="de-DE"/>
              <a:t>, </a:t>
            </a:r>
            <a:r>
              <a:rPr lang="de-DE" err="1"/>
              <a:t>it</a:t>
            </a:r>
            <a:r>
              <a:rPr lang="de-DE"/>
              <a:t> </a:t>
            </a:r>
            <a:r>
              <a:rPr lang="de-DE" err="1"/>
              <a:t>helps</a:t>
            </a:r>
            <a:r>
              <a:rPr lang="de-DE"/>
              <a:t> </a:t>
            </a:r>
            <a:r>
              <a:rPr lang="de-DE" err="1"/>
              <a:t>us</a:t>
            </a:r>
            <a:r>
              <a:rPr lang="de-DE"/>
              <a:t> </a:t>
            </a:r>
            <a:r>
              <a:rPr lang="de-DE" err="1"/>
              <a:t>to</a:t>
            </a:r>
            <a:r>
              <a:rPr lang="de-DE"/>
              <a:t> </a:t>
            </a:r>
            <a:r>
              <a:rPr lang="de-DE" err="1"/>
              <a:t>involve</a:t>
            </a:r>
            <a:r>
              <a:rPr lang="de-DE"/>
              <a:t> </a:t>
            </a:r>
            <a:r>
              <a:rPr lang="de-DE" err="1"/>
              <a:t>our</a:t>
            </a:r>
            <a:r>
              <a:rPr lang="de-DE"/>
              <a:t> </a:t>
            </a:r>
            <a:r>
              <a:rPr lang="de-DE" err="1"/>
              <a:t>stakeholders</a:t>
            </a:r>
            <a:r>
              <a:rPr lang="de-DE"/>
              <a:t> so </a:t>
            </a:r>
            <a:r>
              <a:rPr lang="de-DE" err="1"/>
              <a:t>we</a:t>
            </a:r>
            <a:r>
              <a:rPr lang="de-DE"/>
              <a:t> </a:t>
            </a:r>
            <a:r>
              <a:rPr lang="de-DE" err="1"/>
              <a:t>can</a:t>
            </a:r>
            <a:r>
              <a:rPr lang="de-DE"/>
              <a:t> </a:t>
            </a:r>
            <a:r>
              <a:rPr lang="de-DE" err="1"/>
              <a:t>develop</a:t>
            </a:r>
            <a:r>
              <a:rPr lang="de-DE"/>
              <a:t> </a:t>
            </a:r>
            <a:r>
              <a:rPr lang="de-DE" err="1"/>
              <a:t>step</a:t>
            </a:r>
            <a:r>
              <a:rPr lang="de-DE"/>
              <a:t> </a:t>
            </a:r>
            <a:r>
              <a:rPr lang="de-DE" err="1"/>
              <a:t>by</a:t>
            </a:r>
            <a:r>
              <a:rPr lang="de-DE"/>
              <a:t> </a:t>
            </a:r>
            <a:r>
              <a:rPr lang="de-DE" err="1"/>
              <a:t>step</a:t>
            </a:r>
            <a:r>
              <a:rPr lang="de-DE"/>
              <a:t>.</a:t>
            </a:r>
          </a:p>
        </p:txBody>
      </p:sp>
      <p:sp>
        <p:nvSpPr>
          <p:cNvPr id="4" name="Foliennummernplatzhalter 3"/>
          <p:cNvSpPr>
            <a:spLocks noGrp="1"/>
          </p:cNvSpPr>
          <p:nvPr>
            <p:ph type="sldNum" sz="quarter" idx="5"/>
          </p:nvPr>
        </p:nvSpPr>
        <p:spPr/>
        <p:txBody>
          <a:bodyPr/>
          <a:lstStyle/>
          <a:p>
            <a:fld id="{082B47FA-01EB-9343-8F0A-ED0B85AEA3F0}" type="slidenum">
              <a:rPr lang="de-DE" smtClean="0"/>
              <a:t>5</a:t>
            </a:fld>
            <a:endParaRPr lang="de-DE"/>
          </a:p>
        </p:txBody>
      </p:sp>
    </p:spTree>
    <p:extLst>
      <p:ext uri="{BB962C8B-B14F-4D97-AF65-F5344CB8AC3E}">
        <p14:creationId xmlns:p14="http://schemas.microsoft.com/office/powerpoint/2010/main" val="484988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4CB93-13E0-A6CC-9DD2-EADF709842B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5658CAC-172B-68A4-DE9D-0E479E51733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80DC9C2-CF4D-C7D9-F23B-EE60FEA6B51C}"/>
              </a:ext>
            </a:extLst>
          </p:cNvPr>
          <p:cNvSpPr>
            <a:spLocks noGrp="1"/>
          </p:cNvSpPr>
          <p:nvPr>
            <p:ph type="body" idx="1"/>
          </p:nvPr>
        </p:nvSpPr>
        <p:spPr/>
        <p:txBody>
          <a:bodyPr/>
          <a:lstStyle/>
          <a:p>
            <a:r>
              <a:rPr lang="de-DE"/>
              <a:t>So, </a:t>
            </a:r>
            <a:r>
              <a:rPr lang="de-DE" err="1"/>
              <a:t>how</a:t>
            </a:r>
            <a:r>
              <a:rPr lang="de-DE"/>
              <a:t> do </a:t>
            </a:r>
            <a:r>
              <a:rPr lang="de-DE" err="1"/>
              <a:t>we</a:t>
            </a:r>
            <a:r>
              <a:rPr lang="de-DE"/>
              <a:t> </a:t>
            </a:r>
            <a:r>
              <a:rPr lang="de-DE" err="1"/>
              <a:t>secure</a:t>
            </a:r>
            <a:r>
              <a:rPr lang="de-DE"/>
              <a:t> </a:t>
            </a:r>
            <a:r>
              <a:rPr lang="de-DE" err="1"/>
              <a:t>income</a:t>
            </a:r>
            <a:r>
              <a:rPr lang="de-DE"/>
              <a:t>?</a:t>
            </a:r>
          </a:p>
          <a:p>
            <a:endParaRPr lang="de-DE"/>
          </a:p>
          <a:p>
            <a:r>
              <a:rPr lang="de-DE" err="1"/>
              <a:t>We</a:t>
            </a:r>
            <a:r>
              <a:rPr lang="de-DE"/>
              <a:t> </a:t>
            </a:r>
            <a:r>
              <a:rPr lang="de-DE" err="1"/>
              <a:t>have</a:t>
            </a:r>
            <a:r>
              <a:rPr lang="de-DE"/>
              <a:t> </a:t>
            </a:r>
            <a:r>
              <a:rPr lang="de-DE" err="1"/>
              <a:t>decided</a:t>
            </a:r>
            <a:r>
              <a:rPr lang="de-DE"/>
              <a:t> </a:t>
            </a:r>
            <a:r>
              <a:rPr lang="de-DE" err="1"/>
              <a:t>to</a:t>
            </a:r>
            <a:r>
              <a:rPr lang="de-DE"/>
              <a:t> </a:t>
            </a:r>
            <a:r>
              <a:rPr lang="de-DE" err="1"/>
              <a:t>choose</a:t>
            </a:r>
            <a:r>
              <a:rPr lang="de-DE"/>
              <a:t> a Freemium-Model </a:t>
            </a:r>
            <a:r>
              <a:rPr lang="de-DE" err="1"/>
              <a:t>to</a:t>
            </a:r>
            <a:r>
              <a:rPr lang="de-DE"/>
              <a:t> </a:t>
            </a:r>
            <a:r>
              <a:rPr lang="de-DE" err="1"/>
              <a:t>generate</a:t>
            </a:r>
            <a:r>
              <a:rPr lang="de-DE"/>
              <a:t> revenue.</a:t>
            </a:r>
          </a:p>
          <a:p>
            <a:endParaRPr lang="de-DE"/>
          </a:p>
          <a:p>
            <a:r>
              <a:rPr lang="de-DE" err="1"/>
              <a:t>Therefore</a:t>
            </a:r>
            <a:r>
              <a:rPr lang="de-DE"/>
              <a:t> </a:t>
            </a:r>
            <a:r>
              <a:rPr lang="de-DE" err="1"/>
              <a:t>we</a:t>
            </a:r>
            <a:r>
              <a:rPr lang="de-DE"/>
              <a:t> </a:t>
            </a:r>
            <a:r>
              <a:rPr lang="de-DE" err="1"/>
              <a:t>want</a:t>
            </a:r>
            <a:r>
              <a:rPr lang="de-DE"/>
              <a:t> a </a:t>
            </a:r>
            <a:r>
              <a:rPr lang="de-DE" err="1"/>
              <a:t>basic</a:t>
            </a:r>
            <a:r>
              <a:rPr lang="de-DE"/>
              <a:t> </a:t>
            </a:r>
            <a:r>
              <a:rPr lang="de-DE" err="1"/>
              <a:t>version</a:t>
            </a:r>
            <a:r>
              <a:rPr lang="de-DE"/>
              <a:t> and a premium </a:t>
            </a:r>
            <a:r>
              <a:rPr lang="de-DE" err="1"/>
              <a:t>version</a:t>
            </a:r>
            <a:r>
              <a:rPr lang="de-DE"/>
              <a:t> </a:t>
            </a:r>
            <a:r>
              <a:rPr lang="de-DE" err="1"/>
              <a:t>for</a:t>
            </a:r>
            <a:r>
              <a:rPr lang="de-DE"/>
              <a:t> </a:t>
            </a:r>
            <a:r>
              <a:rPr lang="de-DE" err="1"/>
              <a:t>our</a:t>
            </a:r>
            <a:r>
              <a:rPr lang="de-DE"/>
              <a:t> </a:t>
            </a:r>
            <a:r>
              <a:rPr lang="de-DE" err="1"/>
              <a:t>Mejana</a:t>
            </a:r>
            <a:r>
              <a:rPr lang="de-DE"/>
              <a:t> </a:t>
            </a:r>
            <a:r>
              <a:rPr lang="de-DE" err="1"/>
              <a:t>Application</a:t>
            </a:r>
            <a:r>
              <a:rPr lang="de-DE"/>
              <a:t>.</a:t>
            </a:r>
          </a:p>
          <a:p>
            <a:endParaRPr lang="de-DE"/>
          </a:p>
          <a:p>
            <a:r>
              <a:rPr lang="de-DE"/>
              <a:t>The </a:t>
            </a:r>
            <a:r>
              <a:rPr lang="de-DE" err="1"/>
              <a:t>basic</a:t>
            </a:r>
            <a:r>
              <a:rPr lang="de-DE"/>
              <a:t> </a:t>
            </a:r>
            <a:r>
              <a:rPr lang="de-DE" err="1"/>
              <a:t>version</a:t>
            </a:r>
            <a:r>
              <a:rPr lang="de-DE"/>
              <a:t> </a:t>
            </a:r>
            <a:r>
              <a:rPr lang="de-DE" err="1"/>
              <a:t>provides</a:t>
            </a:r>
            <a:r>
              <a:rPr lang="de-DE"/>
              <a:t> fundamental </a:t>
            </a:r>
            <a:r>
              <a:rPr lang="de-DE" err="1"/>
              <a:t>functions</a:t>
            </a:r>
            <a:r>
              <a:rPr lang="de-DE"/>
              <a:t>, like:</a:t>
            </a:r>
          </a:p>
          <a:p>
            <a:endParaRPr lang="de-DE"/>
          </a:p>
          <a:p>
            <a:pPr marL="171450" indent="-171450">
              <a:buFontTx/>
              <a:buChar char="-"/>
            </a:pPr>
            <a:r>
              <a:rPr lang="de-DE"/>
              <a:t>Real-time GPS Tracking and a SOS-</a:t>
            </a:r>
            <a:r>
              <a:rPr lang="de-DE" err="1"/>
              <a:t>Function</a:t>
            </a:r>
            <a:endParaRPr lang="de-DE"/>
          </a:p>
          <a:p>
            <a:pPr marL="171450" indent="-171450">
              <a:buFontTx/>
              <a:buChar char="-"/>
            </a:pPr>
            <a:endParaRPr lang="de-DE"/>
          </a:p>
          <a:p>
            <a:pPr marL="0" indent="0">
              <a:buFontTx/>
              <a:buNone/>
            </a:pPr>
            <a:r>
              <a:rPr lang="de-DE"/>
              <a:t>The </a:t>
            </a:r>
            <a:r>
              <a:rPr lang="de-DE" err="1"/>
              <a:t>basic</a:t>
            </a:r>
            <a:r>
              <a:rPr lang="de-DE"/>
              <a:t> </a:t>
            </a:r>
            <a:r>
              <a:rPr lang="de-DE" err="1"/>
              <a:t>version</a:t>
            </a:r>
            <a:r>
              <a:rPr lang="de-DE"/>
              <a:t> </a:t>
            </a:r>
            <a:r>
              <a:rPr lang="de-DE" err="1"/>
              <a:t>is</a:t>
            </a:r>
            <a:r>
              <a:rPr lang="de-DE"/>
              <a:t> </a:t>
            </a:r>
            <a:r>
              <a:rPr lang="de-DE" err="1"/>
              <a:t>available</a:t>
            </a:r>
            <a:r>
              <a:rPr lang="de-DE"/>
              <a:t> in </a:t>
            </a:r>
            <a:r>
              <a:rPr lang="de-DE" err="1"/>
              <a:t>the</a:t>
            </a:r>
            <a:r>
              <a:rPr lang="de-DE"/>
              <a:t> Google Play </a:t>
            </a:r>
            <a:r>
              <a:rPr lang="de-DE" err="1"/>
              <a:t>or</a:t>
            </a:r>
            <a:r>
              <a:rPr lang="de-DE"/>
              <a:t> </a:t>
            </a:r>
            <a:r>
              <a:rPr lang="de-DE" err="1"/>
              <a:t>the</a:t>
            </a:r>
            <a:r>
              <a:rPr lang="de-DE"/>
              <a:t> </a:t>
            </a:r>
            <a:r>
              <a:rPr lang="de-DE" err="1"/>
              <a:t>app</a:t>
            </a:r>
            <a:r>
              <a:rPr lang="de-DE"/>
              <a:t> </a:t>
            </a:r>
            <a:r>
              <a:rPr lang="de-DE" err="1"/>
              <a:t>store</a:t>
            </a:r>
            <a:r>
              <a:rPr lang="de-DE"/>
              <a:t> </a:t>
            </a:r>
            <a:r>
              <a:rPr lang="de-DE" err="1"/>
              <a:t>for</a:t>
            </a:r>
            <a:r>
              <a:rPr lang="de-DE"/>
              <a:t> </a:t>
            </a:r>
            <a:r>
              <a:rPr lang="de-DE" err="1"/>
              <a:t>free</a:t>
            </a:r>
            <a:r>
              <a:rPr lang="de-DE"/>
              <a:t>!</a:t>
            </a:r>
          </a:p>
          <a:p>
            <a:pPr marL="0" indent="0">
              <a:buFontTx/>
              <a:buNone/>
            </a:pPr>
            <a:r>
              <a:rPr lang="de-DE" err="1"/>
              <a:t>We</a:t>
            </a:r>
            <a:r>
              <a:rPr lang="de-DE"/>
              <a:t> </a:t>
            </a:r>
            <a:r>
              <a:rPr lang="de-DE" err="1"/>
              <a:t>want</a:t>
            </a:r>
            <a:r>
              <a:rPr lang="de-DE"/>
              <a:t> </a:t>
            </a:r>
            <a:r>
              <a:rPr lang="de-DE" err="1"/>
              <a:t>to</a:t>
            </a:r>
            <a:r>
              <a:rPr lang="de-DE"/>
              <a:t> </a:t>
            </a:r>
            <a:r>
              <a:rPr lang="de-DE" err="1"/>
              <a:t>earn</a:t>
            </a:r>
            <a:r>
              <a:rPr lang="de-DE"/>
              <a:t> </a:t>
            </a:r>
            <a:r>
              <a:rPr lang="de-DE" err="1"/>
              <a:t>revenue</a:t>
            </a:r>
            <a:r>
              <a:rPr lang="de-DE"/>
              <a:t> </a:t>
            </a:r>
            <a:r>
              <a:rPr lang="de-DE" err="1"/>
              <a:t>through</a:t>
            </a:r>
            <a:r>
              <a:rPr lang="de-DE"/>
              <a:t> </a:t>
            </a:r>
            <a:r>
              <a:rPr lang="de-DE" err="1"/>
              <a:t>advertising</a:t>
            </a:r>
            <a:r>
              <a:rPr lang="de-DE"/>
              <a:t>.</a:t>
            </a:r>
          </a:p>
          <a:p>
            <a:pPr marL="0" indent="0">
              <a:buFontTx/>
              <a:buNone/>
            </a:pPr>
            <a:endParaRPr lang="de-DE"/>
          </a:p>
          <a:p>
            <a:pPr marL="0" indent="0">
              <a:buFontTx/>
              <a:buNone/>
            </a:pPr>
            <a:r>
              <a:rPr lang="de-DE" err="1"/>
              <a:t>Our</a:t>
            </a:r>
            <a:r>
              <a:rPr lang="de-DE"/>
              <a:t> Premium </a:t>
            </a:r>
            <a:r>
              <a:rPr lang="de-DE" err="1"/>
              <a:t>model</a:t>
            </a:r>
            <a:r>
              <a:rPr lang="de-DE"/>
              <a:t> </a:t>
            </a:r>
            <a:r>
              <a:rPr lang="de-DE" err="1"/>
              <a:t>provides</a:t>
            </a:r>
            <a:r>
              <a:rPr lang="de-DE"/>
              <a:t> a </a:t>
            </a:r>
            <a:r>
              <a:rPr lang="de-DE" err="1"/>
              <a:t>bunch</a:t>
            </a:r>
            <a:r>
              <a:rPr lang="de-DE"/>
              <a:t> </a:t>
            </a:r>
            <a:r>
              <a:rPr lang="de-DE" err="1"/>
              <a:t>of</a:t>
            </a:r>
            <a:r>
              <a:rPr lang="de-DE"/>
              <a:t> additional </a:t>
            </a:r>
            <a:r>
              <a:rPr lang="de-DE" err="1"/>
              <a:t>features</a:t>
            </a:r>
            <a:r>
              <a:rPr lang="de-DE"/>
              <a:t>, like:</a:t>
            </a:r>
          </a:p>
          <a:p>
            <a:pPr marL="171450" indent="-171450">
              <a:buFont typeface="Arial" panose="020B0604020202020204" pitchFamily="34" charset="0"/>
              <a:buChar char="•"/>
            </a:pPr>
            <a:r>
              <a:rPr lang="de-DE"/>
              <a:t>An AI </a:t>
            </a:r>
            <a:r>
              <a:rPr lang="de-DE" err="1"/>
              <a:t>voice</a:t>
            </a:r>
            <a:r>
              <a:rPr lang="de-DE"/>
              <a:t> </a:t>
            </a:r>
            <a:r>
              <a:rPr lang="de-DE" err="1"/>
              <a:t>assistant</a:t>
            </a:r>
            <a:r>
              <a:rPr lang="de-DE"/>
              <a:t> </a:t>
            </a:r>
            <a:r>
              <a:rPr lang="de-DE" err="1"/>
              <a:t>or</a:t>
            </a:r>
            <a:r>
              <a:rPr lang="de-DE"/>
              <a:t> </a:t>
            </a:r>
            <a:r>
              <a:rPr lang="de-DE" err="1"/>
              <a:t>health</a:t>
            </a:r>
            <a:r>
              <a:rPr lang="de-DE"/>
              <a:t> care </a:t>
            </a:r>
            <a:r>
              <a:rPr lang="de-DE" err="1"/>
              <a:t>tracking</a:t>
            </a:r>
            <a:r>
              <a:rPr lang="de-DE"/>
              <a:t>.</a:t>
            </a:r>
          </a:p>
          <a:p>
            <a:pPr marL="0" indent="0">
              <a:buFont typeface="Arial" panose="020B0604020202020204" pitchFamily="34" charset="0"/>
              <a:buNone/>
            </a:pPr>
            <a:endParaRPr lang="de-DE"/>
          </a:p>
          <a:p>
            <a:pPr marL="0" indent="0">
              <a:buFont typeface="Arial" panose="020B0604020202020204" pitchFamily="34" charset="0"/>
              <a:buNone/>
            </a:pPr>
            <a:r>
              <a:rPr lang="de-DE" err="1"/>
              <a:t>Our</a:t>
            </a:r>
            <a:r>
              <a:rPr lang="de-DE"/>
              <a:t> </a:t>
            </a:r>
            <a:r>
              <a:rPr lang="de-DE" err="1"/>
              <a:t>income</a:t>
            </a:r>
            <a:r>
              <a:rPr lang="de-DE"/>
              <a:t> </a:t>
            </a:r>
            <a:r>
              <a:rPr lang="de-DE" err="1"/>
              <a:t>here</a:t>
            </a:r>
            <a:r>
              <a:rPr lang="de-DE"/>
              <a:t> </a:t>
            </a:r>
            <a:r>
              <a:rPr lang="de-DE" err="1"/>
              <a:t>is</a:t>
            </a:r>
            <a:r>
              <a:rPr lang="de-DE"/>
              <a:t> </a:t>
            </a:r>
            <a:r>
              <a:rPr lang="de-DE" err="1"/>
              <a:t>generated</a:t>
            </a:r>
            <a:r>
              <a:rPr lang="de-DE"/>
              <a:t> </a:t>
            </a:r>
            <a:r>
              <a:rPr lang="de-DE" err="1"/>
              <a:t>by</a:t>
            </a:r>
            <a:r>
              <a:rPr lang="de-DE"/>
              <a:t> a </a:t>
            </a:r>
            <a:r>
              <a:rPr lang="de-DE" err="1"/>
              <a:t>monthly</a:t>
            </a:r>
            <a:r>
              <a:rPr lang="de-DE"/>
              <a:t> </a:t>
            </a:r>
            <a:r>
              <a:rPr lang="de-DE" err="1"/>
              <a:t>subscription</a:t>
            </a:r>
            <a:r>
              <a:rPr lang="de-DE"/>
              <a:t> </a:t>
            </a:r>
            <a:r>
              <a:rPr lang="de-DE" err="1"/>
              <a:t>of</a:t>
            </a:r>
            <a:r>
              <a:rPr lang="de-DE"/>
              <a:t> 1,99€ per </a:t>
            </a:r>
            <a:r>
              <a:rPr lang="de-DE" err="1"/>
              <a:t>month</a:t>
            </a:r>
            <a:r>
              <a:rPr lang="de-DE"/>
              <a:t>.</a:t>
            </a:r>
          </a:p>
          <a:p>
            <a:pPr marL="0" indent="0">
              <a:buFont typeface="Arial" panose="020B0604020202020204" pitchFamily="34" charset="0"/>
              <a:buNone/>
            </a:pPr>
            <a:endParaRPr lang="de-DE"/>
          </a:p>
          <a:p>
            <a:pPr marL="0" indent="0">
              <a:buFont typeface="Arial" panose="020B0604020202020204" pitchFamily="34" charset="0"/>
              <a:buNone/>
            </a:pPr>
            <a:r>
              <a:rPr lang="de-DE"/>
              <a:t>In </a:t>
            </a:r>
            <a:r>
              <a:rPr lang="de-DE" err="1"/>
              <a:t>the</a:t>
            </a:r>
            <a:r>
              <a:rPr lang="de-DE"/>
              <a:t> </a:t>
            </a:r>
            <a:r>
              <a:rPr lang="de-DE" err="1"/>
              <a:t>revenue</a:t>
            </a:r>
            <a:r>
              <a:rPr lang="de-DE"/>
              <a:t> </a:t>
            </a:r>
            <a:r>
              <a:rPr lang="de-DE" err="1"/>
              <a:t>model</a:t>
            </a:r>
            <a:r>
              <a:rPr lang="de-DE"/>
              <a:t> on </a:t>
            </a:r>
            <a:r>
              <a:rPr lang="de-DE" err="1"/>
              <a:t>the</a:t>
            </a:r>
            <a:r>
              <a:rPr lang="de-DE"/>
              <a:t> </a:t>
            </a:r>
            <a:r>
              <a:rPr lang="de-DE" err="1"/>
              <a:t>right</a:t>
            </a:r>
            <a:r>
              <a:rPr lang="de-DE"/>
              <a:t> </a:t>
            </a:r>
            <a:r>
              <a:rPr lang="de-DE" err="1"/>
              <a:t>you</a:t>
            </a:r>
            <a:r>
              <a:rPr lang="de-DE"/>
              <a:t> </a:t>
            </a:r>
            <a:r>
              <a:rPr lang="de-DE" err="1"/>
              <a:t>can</a:t>
            </a:r>
            <a:r>
              <a:rPr lang="de-DE"/>
              <a:t> </a:t>
            </a:r>
            <a:r>
              <a:rPr lang="de-DE" err="1"/>
              <a:t>see</a:t>
            </a:r>
            <a:r>
              <a:rPr lang="de-DE"/>
              <a:t> </a:t>
            </a:r>
            <a:r>
              <a:rPr lang="de-DE" err="1"/>
              <a:t>the</a:t>
            </a:r>
            <a:r>
              <a:rPr lang="de-DE"/>
              <a:t> </a:t>
            </a:r>
            <a:r>
              <a:rPr lang="de-DE" err="1"/>
              <a:t>calculations</a:t>
            </a:r>
            <a:r>
              <a:rPr lang="de-DE"/>
              <a:t> </a:t>
            </a:r>
            <a:r>
              <a:rPr lang="de-DE" err="1"/>
              <a:t>we</a:t>
            </a:r>
            <a:r>
              <a:rPr lang="de-DE"/>
              <a:t> </a:t>
            </a:r>
            <a:r>
              <a:rPr lang="de-DE" err="1"/>
              <a:t>made</a:t>
            </a:r>
            <a:r>
              <a:rPr lang="de-DE"/>
              <a:t> </a:t>
            </a:r>
            <a:r>
              <a:rPr lang="de-DE" err="1"/>
              <a:t>for</a:t>
            </a:r>
            <a:r>
              <a:rPr lang="de-DE"/>
              <a:t> </a:t>
            </a:r>
            <a:r>
              <a:rPr lang="de-DE" err="1"/>
              <a:t>the</a:t>
            </a:r>
            <a:r>
              <a:rPr lang="de-DE"/>
              <a:t> </a:t>
            </a:r>
            <a:r>
              <a:rPr lang="de-DE" err="1"/>
              <a:t>first</a:t>
            </a:r>
            <a:r>
              <a:rPr lang="de-DE"/>
              <a:t> </a:t>
            </a:r>
            <a:r>
              <a:rPr lang="de-DE" err="1"/>
              <a:t>year</a:t>
            </a:r>
            <a:r>
              <a:rPr lang="de-DE"/>
              <a:t>.</a:t>
            </a:r>
          </a:p>
          <a:p>
            <a:pPr marL="0" indent="0">
              <a:buFont typeface="Arial" panose="020B0604020202020204" pitchFamily="34" charset="0"/>
              <a:buNone/>
            </a:pPr>
            <a:r>
              <a:rPr lang="de-DE"/>
              <a:t>in total, </a:t>
            </a:r>
            <a:r>
              <a:rPr lang="de-DE" err="1"/>
              <a:t>we</a:t>
            </a:r>
            <a:r>
              <a:rPr lang="de-DE"/>
              <a:t> </a:t>
            </a:r>
            <a:r>
              <a:rPr lang="de-DE" err="1"/>
              <a:t>have</a:t>
            </a:r>
            <a:r>
              <a:rPr lang="de-DE"/>
              <a:t> </a:t>
            </a:r>
            <a:r>
              <a:rPr lang="de-DE" err="1"/>
              <a:t>expenses</a:t>
            </a:r>
            <a:r>
              <a:rPr lang="de-DE"/>
              <a:t> </a:t>
            </a:r>
            <a:r>
              <a:rPr lang="de-DE" err="1"/>
              <a:t>of</a:t>
            </a:r>
            <a:r>
              <a:rPr lang="de-DE"/>
              <a:t> 131.500 </a:t>
            </a:r>
            <a:r>
              <a:rPr lang="de-DE" err="1"/>
              <a:t>euro</a:t>
            </a:r>
            <a:r>
              <a:rPr lang="de-DE"/>
              <a:t> and </a:t>
            </a:r>
            <a:r>
              <a:rPr lang="de-DE" err="1"/>
              <a:t>income</a:t>
            </a:r>
            <a:r>
              <a:rPr lang="de-DE"/>
              <a:t> </a:t>
            </a:r>
            <a:r>
              <a:rPr lang="de-DE" err="1"/>
              <a:t>of</a:t>
            </a:r>
            <a:r>
              <a:rPr lang="de-DE"/>
              <a:t> 143.333 </a:t>
            </a:r>
            <a:r>
              <a:rPr lang="de-DE" err="1"/>
              <a:t>euros</a:t>
            </a:r>
            <a:r>
              <a:rPr lang="de-DE"/>
              <a:t>. </a:t>
            </a:r>
            <a:r>
              <a:rPr lang="de-DE" err="1"/>
              <a:t>this</a:t>
            </a:r>
            <a:r>
              <a:rPr lang="de-DE"/>
              <a:t> </a:t>
            </a:r>
            <a:r>
              <a:rPr lang="de-DE" err="1"/>
              <a:t>means</a:t>
            </a:r>
            <a:r>
              <a:rPr lang="de-DE"/>
              <a:t> </a:t>
            </a:r>
            <a:r>
              <a:rPr lang="de-DE" err="1"/>
              <a:t>we</a:t>
            </a:r>
            <a:r>
              <a:rPr lang="de-DE"/>
              <a:t> </a:t>
            </a:r>
            <a:r>
              <a:rPr lang="de-DE" err="1"/>
              <a:t>generate</a:t>
            </a:r>
            <a:r>
              <a:rPr lang="de-DE"/>
              <a:t> a </a:t>
            </a:r>
            <a:r>
              <a:rPr lang="de-DE" err="1"/>
              <a:t>profit</a:t>
            </a:r>
            <a:r>
              <a:rPr lang="de-DE"/>
              <a:t> </a:t>
            </a:r>
            <a:r>
              <a:rPr lang="de-DE" err="1"/>
              <a:t>of</a:t>
            </a:r>
            <a:r>
              <a:rPr lang="de-DE"/>
              <a:t> 11.830 </a:t>
            </a:r>
            <a:r>
              <a:rPr lang="de-DE" err="1"/>
              <a:t>euros</a:t>
            </a:r>
            <a:r>
              <a:rPr lang="de-DE"/>
              <a:t>.</a:t>
            </a:r>
          </a:p>
          <a:p>
            <a:pPr marL="0" indent="0">
              <a:buFont typeface="Arial" panose="020B0604020202020204" pitchFamily="34" charset="0"/>
              <a:buNone/>
            </a:pPr>
            <a:endParaRPr lang="de-DE"/>
          </a:p>
          <a:p>
            <a:pPr marL="0" indent="0">
              <a:buFont typeface="Arial" panose="020B0604020202020204" pitchFamily="34" charset="0"/>
              <a:buNone/>
            </a:pPr>
            <a:r>
              <a:rPr lang="de-DE" err="1"/>
              <a:t>Now</a:t>
            </a:r>
            <a:r>
              <a:rPr lang="de-DE"/>
              <a:t> Mehmed will </a:t>
            </a:r>
            <a:r>
              <a:rPr lang="de-DE" err="1"/>
              <a:t>continue</a:t>
            </a:r>
            <a:r>
              <a:rPr lang="de-DE"/>
              <a:t> </a:t>
            </a:r>
            <a:r>
              <a:rPr lang="de-DE" err="1"/>
              <a:t>with</a:t>
            </a:r>
            <a:r>
              <a:rPr lang="de-DE"/>
              <a:t> a </a:t>
            </a:r>
            <a:r>
              <a:rPr lang="de-DE" err="1"/>
              <a:t>competitive</a:t>
            </a:r>
            <a:r>
              <a:rPr lang="de-DE"/>
              <a:t> </a:t>
            </a:r>
            <a:r>
              <a:rPr lang="de-DE" err="1"/>
              <a:t>analysis</a:t>
            </a:r>
            <a:r>
              <a:rPr lang="de-DE"/>
              <a:t>.</a:t>
            </a:r>
          </a:p>
        </p:txBody>
      </p:sp>
      <p:sp>
        <p:nvSpPr>
          <p:cNvPr id="4" name="Foliennummernplatzhalter 3">
            <a:extLst>
              <a:ext uri="{FF2B5EF4-FFF2-40B4-BE49-F238E27FC236}">
                <a16:creationId xmlns:a16="http://schemas.microsoft.com/office/drawing/2014/main" id="{0094AAA9-AF79-551B-3D69-D8E4EAA82D0C}"/>
              </a:ext>
            </a:extLst>
          </p:cNvPr>
          <p:cNvSpPr>
            <a:spLocks noGrp="1"/>
          </p:cNvSpPr>
          <p:nvPr>
            <p:ph type="sldNum" sz="quarter" idx="5"/>
          </p:nvPr>
        </p:nvSpPr>
        <p:spPr/>
        <p:txBody>
          <a:bodyPr/>
          <a:lstStyle/>
          <a:p>
            <a:fld id="{082B47FA-01EB-9343-8F0A-ED0B85AEA3F0}" type="slidenum">
              <a:rPr lang="de-DE" smtClean="0"/>
              <a:t>6</a:t>
            </a:fld>
            <a:endParaRPr lang="de-DE"/>
          </a:p>
        </p:txBody>
      </p:sp>
    </p:spTree>
    <p:extLst>
      <p:ext uri="{BB962C8B-B14F-4D97-AF65-F5344CB8AC3E}">
        <p14:creationId xmlns:p14="http://schemas.microsoft.com/office/powerpoint/2010/main" val="190140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6307E-9440-65FA-A59E-365156D1ADD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92224C5-577B-B4FC-3282-1D20F765C05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C857A38-8E1D-466F-FC98-E7C28D530F2D}"/>
              </a:ext>
            </a:extLst>
          </p:cNvPr>
          <p:cNvSpPr>
            <a:spLocks noGrp="1"/>
          </p:cNvSpPr>
          <p:nvPr>
            <p:ph type="body" idx="1"/>
          </p:nvPr>
        </p:nvSpPr>
        <p:spPr/>
        <p:txBody>
          <a:bodyPr/>
          <a:lstStyle/>
          <a:p>
            <a:r>
              <a:rPr lang="en-GB"/>
              <a:t>Now we come to our competitors, which we have represented using the Otto Matrix. which maps the competitive landscape of similar applications based on price and performance.</a:t>
            </a:r>
          </a:p>
          <a:p>
            <a:r>
              <a:rPr lang="en-GB"/>
              <a:t>On the X-axis, we have performance, ranging from low to high, and on the Y-axis, we have price, also ranging from low to high. This framework helps us to show where competitors are positioned in terms of value and functionality.</a:t>
            </a:r>
          </a:p>
          <a:p>
            <a:r>
              <a:rPr lang="en-GB"/>
              <a:t>For example, in the high performance and high price square, we see applications like Life360, </a:t>
            </a:r>
            <a:r>
              <a:rPr lang="en-GB" err="1"/>
              <a:t>AngelSense</a:t>
            </a:r>
            <a:r>
              <a:rPr lang="en-GB"/>
              <a:t> which offer premium features but at a higher cost. Costs are over 20$. In contrast, apps like </a:t>
            </a:r>
            <a:r>
              <a:rPr lang="en-GB" err="1"/>
              <a:t>bSafe</a:t>
            </a:r>
            <a:r>
              <a:rPr lang="en-GB"/>
              <a:t> are positioned in the high price and middle performance area, targeting a more cost-sensitive audience.</a:t>
            </a:r>
          </a:p>
          <a:p>
            <a:r>
              <a:rPr lang="en-GB"/>
              <a:t>In the middle price range and high performance, we see competitors like </a:t>
            </a:r>
            <a:r>
              <a:rPr lang="en-GB" err="1"/>
              <a:t>Noonlight</a:t>
            </a:r>
            <a:r>
              <a:rPr lang="en-GB"/>
              <a:t>, </a:t>
            </a:r>
            <a:r>
              <a:rPr lang="en-GB" err="1"/>
              <a:t>Mejana</a:t>
            </a:r>
            <a:r>
              <a:rPr lang="en-GB"/>
              <a:t>, and </a:t>
            </a:r>
            <a:r>
              <a:rPr lang="en-GB" err="1"/>
              <a:t>SOSmart</a:t>
            </a:r>
            <a:r>
              <a:rPr lang="en-GB"/>
              <a:t>, which aim to balance affordability with strong performance. These players dominate the middle ground and are significant competitors in the market.</a:t>
            </a:r>
          </a:p>
          <a:p>
            <a:r>
              <a:rPr lang="en-GB"/>
              <a:t>The matrix shows that we offer high performance and a lower price which sets us apart from the competition. According to our plan, we would offer better performance than our competitors</a:t>
            </a:r>
            <a:endParaRPr lang="de-DE"/>
          </a:p>
        </p:txBody>
      </p:sp>
      <p:sp>
        <p:nvSpPr>
          <p:cNvPr id="4" name="Foliennummernplatzhalter 3">
            <a:extLst>
              <a:ext uri="{FF2B5EF4-FFF2-40B4-BE49-F238E27FC236}">
                <a16:creationId xmlns:a16="http://schemas.microsoft.com/office/drawing/2014/main" id="{23B1C8F2-051D-89E1-C53F-C01B0CC31EBD}"/>
              </a:ext>
            </a:extLst>
          </p:cNvPr>
          <p:cNvSpPr>
            <a:spLocks noGrp="1"/>
          </p:cNvSpPr>
          <p:nvPr>
            <p:ph type="sldNum" sz="quarter" idx="5"/>
          </p:nvPr>
        </p:nvSpPr>
        <p:spPr/>
        <p:txBody>
          <a:bodyPr/>
          <a:lstStyle/>
          <a:p>
            <a:fld id="{082B47FA-01EB-9343-8F0A-ED0B85AEA3F0}" type="slidenum">
              <a:rPr lang="de-DE" smtClean="0"/>
              <a:t>7</a:t>
            </a:fld>
            <a:endParaRPr lang="de-DE"/>
          </a:p>
        </p:txBody>
      </p:sp>
    </p:spTree>
    <p:extLst>
      <p:ext uri="{BB962C8B-B14F-4D97-AF65-F5344CB8AC3E}">
        <p14:creationId xmlns:p14="http://schemas.microsoft.com/office/powerpoint/2010/main" val="3130185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D1418-53B8-5203-820C-93D0C9FCF28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1394A66-0DDE-DDDB-F917-842B10CC937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8994A5B-6576-9A33-4A5F-AE12713CFE7D}"/>
              </a:ext>
            </a:extLst>
          </p:cNvPr>
          <p:cNvSpPr>
            <a:spLocks noGrp="1"/>
          </p:cNvSpPr>
          <p:nvPr>
            <p:ph type="body" idx="1"/>
          </p:nvPr>
        </p:nvSpPr>
        <p:spPr/>
        <p:txBody>
          <a:bodyPr/>
          <a:lstStyle/>
          <a:p>
            <a:r>
              <a:rPr lang="en-GB"/>
              <a:t>Now I want to show you our market size. At the outermost circle, we have the Total Addressable Market. This includes all smartphone users with internet connection worldwide, representing the largest possible group of users for our application. This step ensures that the application is accessible to those with the technical infrastructure needed to use it effectively.</a:t>
            </a:r>
          </a:p>
          <a:p>
            <a:r>
              <a:rPr lang="en-GB"/>
              <a:t>Next, the Serviceable Addressable Market further narrows the scope by focusing on people who are looking for safety apps. According to our assumption that will be 15 million people.</a:t>
            </a:r>
          </a:p>
          <a:p>
            <a:r>
              <a:rPr lang="en-GB"/>
              <a:t>Finally, at the core, we have the Serviceable Obtainable Market. This is the most realistic and actionable segment, consisting of customers who want to increase their personal safety but are also willing and financially able to pay for it. This group forms the foundation of our revenue potential.</a:t>
            </a:r>
          </a:p>
          <a:p>
            <a:r>
              <a:rPr lang="en-GB"/>
              <a:t>By moving through these levels, we can strategically identify and target the most relevant and viable markets for our product</a:t>
            </a:r>
          </a:p>
          <a:p>
            <a:endParaRPr lang="de-DE"/>
          </a:p>
        </p:txBody>
      </p:sp>
      <p:sp>
        <p:nvSpPr>
          <p:cNvPr id="4" name="Foliennummernplatzhalter 3">
            <a:extLst>
              <a:ext uri="{FF2B5EF4-FFF2-40B4-BE49-F238E27FC236}">
                <a16:creationId xmlns:a16="http://schemas.microsoft.com/office/drawing/2014/main" id="{F77E44B7-A440-51CD-D287-FBEDC5104FD2}"/>
              </a:ext>
            </a:extLst>
          </p:cNvPr>
          <p:cNvSpPr>
            <a:spLocks noGrp="1"/>
          </p:cNvSpPr>
          <p:nvPr>
            <p:ph type="sldNum" sz="quarter" idx="5"/>
          </p:nvPr>
        </p:nvSpPr>
        <p:spPr/>
        <p:txBody>
          <a:bodyPr/>
          <a:lstStyle/>
          <a:p>
            <a:fld id="{082B47FA-01EB-9343-8F0A-ED0B85AEA3F0}" type="slidenum">
              <a:rPr lang="de-DE" smtClean="0"/>
              <a:t>8</a:t>
            </a:fld>
            <a:endParaRPr lang="de-DE"/>
          </a:p>
        </p:txBody>
      </p:sp>
    </p:spTree>
    <p:extLst>
      <p:ext uri="{BB962C8B-B14F-4D97-AF65-F5344CB8AC3E}">
        <p14:creationId xmlns:p14="http://schemas.microsoft.com/office/powerpoint/2010/main" val="1291186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013E2-630E-DFD9-1D3C-819CD5ACB39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EF1F3B6-3CCD-9227-916A-96EA6455035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BBA735D-3D0B-09CE-5194-27C6E3238085}"/>
              </a:ext>
            </a:extLst>
          </p:cNvPr>
          <p:cNvSpPr>
            <a:spLocks noGrp="1"/>
          </p:cNvSpPr>
          <p:nvPr>
            <p:ph type="body" idx="1"/>
          </p:nvPr>
        </p:nvSpPr>
        <p:spPr/>
        <p:txBody>
          <a:bodyPr/>
          <a:lstStyle/>
          <a:p>
            <a:r>
              <a:rPr lang="de-DE"/>
              <a:t>Zusammenfassen auf 1 Slide</a:t>
            </a:r>
          </a:p>
        </p:txBody>
      </p:sp>
      <p:sp>
        <p:nvSpPr>
          <p:cNvPr id="4" name="Foliennummernplatzhalter 3">
            <a:extLst>
              <a:ext uri="{FF2B5EF4-FFF2-40B4-BE49-F238E27FC236}">
                <a16:creationId xmlns:a16="http://schemas.microsoft.com/office/drawing/2014/main" id="{3ABEEBAB-F1DA-104D-FC6E-E1BA08428EED}"/>
              </a:ext>
            </a:extLst>
          </p:cNvPr>
          <p:cNvSpPr>
            <a:spLocks noGrp="1"/>
          </p:cNvSpPr>
          <p:nvPr>
            <p:ph type="sldNum" sz="quarter" idx="5"/>
          </p:nvPr>
        </p:nvSpPr>
        <p:spPr/>
        <p:txBody>
          <a:bodyPr/>
          <a:lstStyle/>
          <a:p>
            <a:fld id="{082B47FA-01EB-9343-8F0A-ED0B85AEA3F0}" type="slidenum">
              <a:rPr lang="de-DE" smtClean="0"/>
              <a:t>9</a:t>
            </a:fld>
            <a:endParaRPr lang="de-DE"/>
          </a:p>
        </p:txBody>
      </p:sp>
    </p:spTree>
    <p:extLst>
      <p:ext uri="{BB962C8B-B14F-4D97-AF65-F5344CB8AC3E}">
        <p14:creationId xmlns:p14="http://schemas.microsoft.com/office/powerpoint/2010/main" val="3125309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e Placeholder 3"/>
          <p:cNvSpPr>
            <a:spLocks noGrp="1"/>
          </p:cNvSpPr>
          <p:nvPr>
            <p:ph type="dt" sz="half" idx="10"/>
          </p:nvPr>
        </p:nvSpPr>
        <p:spPr/>
        <p:txBody>
          <a:bodyPr/>
          <a:lstStyle/>
          <a:p>
            <a:fld id="{BE141157-3E54-814A-83C3-7E53278CB021}" type="datetimeFigureOut">
              <a:rPr lang="de-DE" smtClean="0"/>
              <a:t>19.12.2024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C63528A3-01FC-1541-A9C4-E6634A149FFA}" type="slidenum">
              <a:rPr lang="de-DE" smtClean="0"/>
              <a:t>‹#›</a:t>
            </a:fld>
            <a:endParaRPr lang="de-DE"/>
          </a:p>
        </p:txBody>
      </p:sp>
    </p:spTree>
    <p:extLst>
      <p:ext uri="{BB962C8B-B14F-4D97-AF65-F5344CB8AC3E}">
        <p14:creationId xmlns:p14="http://schemas.microsoft.com/office/powerpoint/2010/main" val="3559455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fld id="{BE141157-3E54-814A-83C3-7E53278CB021}" type="datetimeFigureOut">
              <a:rPr lang="de-DE" smtClean="0"/>
              <a:t>19.12.2024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C63528A3-01FC-1541-A9C4-E6634A149FFA}" type="slidenum">
              <a:rPr lang="de-DE" smtClean="0"/>
              <a:t>‹#›</a:t>
            </a:fld>
            <a:endParaRPr lang="de-DE"/>
          </a:p>
        </p:txBody>
      </p:sp>
    </p:spTree>
    <p:extLst>
      <p:ext uri="{BB962C8B-B14F-4D97-AF65-F5344CB8AC3E}">
        <p14:creationId xmlns:p14="http://schemas.microsoft.com/office/powerpoint/2010/main" val="3068168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fld id="{BE141157-3E54-814A-83C3-7E53278CB021}" type="datetimeFigureOut">
              <a:rPr lang="de-DE" smtClean="0"/>
              <a:t>19.12.2024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C63528A3-01FC-1541-A9C4-E6634A149FFA}" type="slidenum">
              <a:rPr lang="de-DE" smtClean="0"/>
              <a:t>‹#›</a:t>
            </a:fld>
            <a:endParaRPr lang="de-DE"/>
          </a:p>
        </p:txBody>
      </p:sp>
    </p:spTree>
    <p:extLst>
      <p:ext uri="{BB962C8B-B14F-4D97-AF65-F5344CB8AC3E}">
        <p14:creationId xmlns:p14="http://schemas.microsoft.com/office/powerpoint/2010/main" val="2838419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fld id="{BE141157-3E54-814A-83C3-7E53278CB021}" type="datetimeFigureOut">
              <a:rPr lang="de-DE" smtClean="0"/>
              <a:t>19.12.2024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C63528A3-01FC-1541-A9C4-E6634A149FFA}" type="slidenum">
              <a:rPr lang="de-DE" smtClean="0"/>
              <a:t>‹#›</a:t>
            </a:fld>
            <a:endParaRPr lang="de-DE"/>
          </a:p>
        </p:txBody>
      </p:sp>
    </p:spTree>
    <p:extLst>
      <p:ext uri="{BB962C8B-B14F-4D97-AF65-F5344CB8AC3E}">
        <p14:creationId xmlns:p14="http://schemas.microsoft.com/office/powerpoint/2010/main" val="3886061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E141157-3E54-814A-83C3-7E53278CB021}" type="datetimeFigureOut">
              <a:rPr lang="de-DE" smtClean="0"/>
              <a:t>19.12.2024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C63528A3-01FC-1541-A9C4-E6634A149FFA}" type="slidenum">
              <a:rPr lang="de-DE" smtClean="0"/>
              <a:t>‹#›</a:t>
            </a:fld>
            <a:endParaRPr lang="de-DE"/>
          </a:p>
        </p:txBody>
      </p:sp>
    </p:spTree>
    <p:extLst>
      <p:ext uri="{BB962C8B-B14F-4D97-AF65-F5344CB8AC3E}">
        <p14:creationId xmlns:p14="http://schemas.microsoft.com/office/powerpoint/2010/main" val="775750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e Placeholder 4"/>
          <p:cNvSpPr>
            <a:spLocks noGrp="1"/>
          </p:cNvSpPr>
          <p:nvPr>
            <p:ph type="dt" sz="half" idx="10"/>
          </p:nvPr>
        </p:nvSpPr>
        <p:spPr/>
        <p:txBody>
          <a:bodyPr/>
          <a:lstStyle/>
          <a:p>
            <a:fld id="{BE141157-3E54-814A-83C3-7E53278CB021}" type="datetimeFigureOut">
              <a:rPr lang="de-DE" smtClean="0"/>
              <a:t>19.12.2024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C63528A3-01FC-1541-A9C4-E6634A149FFA}" type="slidenum">
              <a:rPr lang="de-DE" smtClean="0"/>
              <a:t>‹#›</a:t>
            </a:fld>
            <a:endParaRPr lang="de-DE"/>
          </a:p>
        </p:txBody>
      </p:sp>
    </p:spTree>
    <p:extLst>
      <p:ext uri="{BB962C8B-B14F-4D97-AF65-F5344CB8AC3E}">
        <p14:creationId xmlns:p14="http://schemas.microsoft.com/office/powerpoint/2010/main" val="4023432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e Placeholder 6"/>
          <p:cNvSpPr>
            <a:spLocks noGrp="1"/>
          </p:cNvSpPr>
          <p:nvPr>
            <p:ph type="dt" sz="half" idx="10"/>
          </p:nvPr>
        </p:nvSpPr>
        <p:spPr/>
        <p:txBody>
          <a:bodyPr/>
          <a:lstStyle/>
          <a:p>
            <a:fld id="{BE141157-3E54-814A-83C3-7E53278CB021}" type="datetimeFigureOut">
              <a:rPr lang="de-DE" smtClean="0"/>
              <a:t>19.12.2024</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C63528A3-01FC-1541-A9C4-E6634A149FFA}" type="slidenum">
              <a:rPr lang="de-DE" smtClean="0"/>
              <a:t>‹#›</a:t>
            </a:fld>
            <a:endParaRPr lang="de-DE"/>
          </a:p>
        </p:txBody>
      </p:sp>
    </p:spTree>
    <p:extLst>
      <p:ext uri="{BB962C8B-B14F-4D97-AF65-F5344CB8AC3E}">
        <p14:creationId xmlns:p14="http://schemas.microsoft.com/office/powerpoint/2010/main" val="3710874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3" name="Date Placeholder 2"/>
          <p:cNvSpPr>
            <a:spLocks noGrp="1"/>
          </p:cNvSpPr>
          <p:nvPr>
            <p:ph type="dt" sz="half" idx="10"/>
          </p:nvPr>
        </p:nvSpPr>
        <p:spPr/>
        <p:txBody>
          <a:bodyPr/>
          <a:lstStyle/>
          <a:p>
            <a:fld id="{BE141157-3E54-814A-83C3-7E53278CB021}" type="datetimeFigureOut">
              <a:rPr lang="de-DE" smtClean="0"/>
              <a:t>19.12.2024</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C63528A3-01FC-1541-A9C4-E6634A149FFA}" type="slidenum">
              <a:rPr lang="de-DE" smtClean="0"/>
              <a:t>‹#›</a:t>
            </a:fld>
            <a:endParaRPr lang="de-DE"/>
          </a:p>
        </p:txBody>
      </p:sp>
    </p:spTree>
    <p:extLst>
      <p:ext uri="{BB962C8B-B14F-4D97-AF65-F5344CB8AC3E}">
        <p14:creationId xmlns:p14="http://schemas.microsoft.com/office/powerpoint/2010/main" val="2246249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141157-3E54-814A-83C3-7E53278CB021}" type="datetimeFigureOut">
              <a:rPr lang="de-DE" smtClean="0"/>
              <a:t>19.12.2024</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C63528A3-01FC-1541-A9C4-E6634A149FFA}" type="slidenum">
              <a:rPr lang="de-DE" smtClean="0"/>
              <a:t>‹#›</a:t>
            </a:fld>
            <a:endParaRPr lang="de-DE"/>
          </a:p>
        </p:txBody>
      </p:sp>
    </p:spTree>
    <p:extLst>
      <p:ext uri="{BB962C8B-B14F-4D97-AF65-F5344CB8AC3E}">
        <p14:creationId xmlns:p14="http://schemas.microsoft.com/office/powerpoint/2010/main" val="173567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BE141157-3E54-814A-83C3-7E53278CB021}" type="datetimeFigureOut">
              <a:rPr lang="de-DE" smtClean="0"/>
              <a:t>19.12.2024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C63528A3-01FC-1541-A9C4-E6634A149FFA}" type="slidenum">
              <a:rPr lang="de-DE" smtClean="0"/>
              <a:t>‹#›</a:t>
            </a:fld>
            <a:endParaRPr lang="de-DE"/>
          </a:p>
        </p:txBody>
      </p:sp>
    </p:spTree>
    <p:extLst>
      <p:ext uri="{BB962C8B-B14F-4D97-AF65-F5344CB8AC3E}">
        <p14:creationId xmlns:p14="http://schemas.microsoft.com/office/powerpoint/2010/main" val="2897305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BE141157-3E54-814A-83C3-7E53278CB021}" type="datetimeFigureOut">
              <a:rPr lang="de-DE" smtClean="0"/>
              <a:t>19.12.2024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C63528A3-01FC-1541-A9C4-E6634A149FFA}" type="slidenum">
              <a:rPr lang="de-DE" smtClean="0"/>
              <a:t>‹#›</a:t>
            </a:fld>
            <a:endParaRPr lang="de-DE"/>
          </a:p>
        </p:txBody>
      </p:sp>
    </p:spTree>
    <p:extLst>
      <p:ext uri="{BB962C8B-B14F-4D97-AF65-F5344CB8AC3E}">
        <p14:creationId xmlns:p14="http://schemas.microsoft.com/office/powerpoint/2010/main" val="2976646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E141157-3E54-814A-83C3-7E53278CB021}" type="datetimeFigureOut">
              <a:rPr lang="de-DE" smtClean="0"/>
              <a:t>19.12.2024</a:t>
            </a:fld>
            <a:endParaRPr lang="de-D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63528A3-01FC-1541-A9C4-E6634A149FFA}" type="slidenum">
              <a:rPr lang="de-DE" smtClean="0"/>
              <a:t>‹#›</a:t>
            </a:fld>
            <a:endParaRPr lang="de-DE"/>
          </a:p>
        </p:txBody>
      </p:sp>
    </p:spTree>
    <p:extLst>
      <p:ext uri="{BB962C8B-B14F-4D97-AF65-F5344CB8AC3E}">
        <p14:creationId xmlns:p14="http://schemas.microsoft.com/office/powerpoint/2010/main" val="19483524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4.xml.rels><?xml version="1.0" encoding="UTF-8" standalone="yes"?>
<Relationships xmlns="http://schemas.openxmlformats.org/package/2006/relationships"><Relationship Id="rId3" Type="http://schemas.openxmlformats.org/officeDocument/2006/relationships/hyperlink" Target="https://www.veko-online.de/archiv-ausgabe-02-2021/sicherheit-umfragen-zufolge-fuehlen-sich-37-der-deutschen-frauen-nachts-nicht-sicher-wenn-sie-allein-unterwegs-sind.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de.statista.com/statistik/daten/studie/309656/umfrage/prognose-zur-anzahl-der-smartphone-nutzer-weltweit/#:~:text=Die%20weltweite%20Anzahl%20der%20Smartphone%20-Nutzer%20belief%20sich,wird%20ein%20weiterer%20Anstieg%20auf%205%2C1%20Milliarden%20prognostizier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E4469908-40F0-48EB-8B29-996548C19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0" descr="Ein Bild, das Nahaufnahme, Orgel, Iris, Wimper enthält.&#10;&#10;Automatisch generierte Beschreibung">
            <a:extLst>
              <a:ext uri="{FF2B5EF4-FFF2-40B4-BE49-F238E27FC236}">
                <a16:creationId xmlns:a16="http://schemas.microsoft.com/office/drawing/2014/main" id="{F3855C42-1E9B-1FD8-DC5D-8219BAC09ECB}"/>
              </a:ext>
            </a:extLst>
          </p:cNvPr>
          <p:cNvPicPr>
            <a:picLocks noChangeAspect="1"/>
          </p:cNvPicPr>
          <p:nvPr/>
        </p:nvPicPr>
        <p:blipFill>
          <a:blip r:embed="rId3"/>
          <a:srcRect t="3058"/>
          <a:stretch/>
        </p:blipFill>
        <p:spPr>
          <a:xfrm>
            <a:off x="0" y="-14131"/>
            <a:ext cx="12192001" cy="3900331"/>
          </a:xfrm>
          <a:prstGeom prst="rect">
            <a:avLst/>
          </a:prstGeom>
        </p:spPr>
      </p:pic>
      <p:pic>
        <p:nvPicPr>
          <p:cNvPr id="5" name="Grafik 4" descr="Handschlag mit einfarbiger Füllung">
            <a:extLst>
              <a:ext uri="{FF2B5EF4-FFF2-40B4-BE49-F238E27FC236}">
                <a16:creationId xmlns:a16="http://schemas.microsoft.com/office/drawing/2014/main" id="{EECE615F-CB0F-AEFA-5B16-F6F33E9B28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75836" y="5431971"/>
            <a:ext cx="914400" cy="914400"/>
          </a:xfrm>
          <a:prstGeom prst="rect">
            <a:avLst/>
          </a:prstGeom>
        </p:spPr>
      </p:pic>
      <p:pic>
        <p:nvPicPr>
          <p:cNvPr id="9" name="Grafik 8" descr="Umschlag mit einfarbiger Füllung">
            <a:extLst>
              <a:ext uri="{FF2B5EF4-FFF2-40B4-BE49-F238E27FC236}">
                <a16:creationId xmlns:a16="http://schemas.microsoft.com/office/drawing/2014/main" id="{9A10D0D3-B5AE-6D4D-83F6-2E98174BEE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7275" y="3886200"/>
            <a:ext cx="914400" cy="914400"/>
          </a:xfrm>
          <a:prstGeom prst="rect">
            <a:avLst/>
          </a:prstGeom>
        </p:spPr>
      </p:pic>
      <p:pic>
        <p:nvPicPr>
          <p:cNvPr id="18" name="Grafik 17" descr="Gehirn im Kopf mit einfarbiger Füllung">
            <a:extLst>
              <a:ext uri="{FF2B5EF4-FFF2-40B4-BE49-F238E27FC236}">
                <a16:creationId xmlns:a16="http://schemas.microsoft.com/office/drawing/2014/main" id="{D77CD506-6012-C318-C5DA-54BFC16829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80717" y="5431971"/>
            <a:ext cx="914400" cy="914400"/>
          </a:xfrm>
          <a:prstGeom prst="rect">
            <a:avLst/>
          </a:prstGeom>
        </p:spPr>
      </p:pic>
      <p:pic>
        <p:nvPicPr>
          <p:cNvPr id="20" name="Grafik 19" descr="Smartphone mit einfarbiger Füllung">
            <a:extLst>
              <a:ext uri="{FF2B5EF4-FFF2-40B4-BE49-F238E27FC236}">
                <a16:creationId xmlns:a16="http://schemas.microsoft.com/office/drawing/2014/main" id="{CDB58CAB-6DF4-A7B5-0BBB-E6389820A20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37274" y="5431971"/>
            <a:ext cx="914400" cy="914400"/>
          </a:xfrm>
          <a:prstGeom prst="rect">
            <a:avLst/>
          </a:prstGeom>
        </p:spPr>
      </p:pic>
      <p:pic>
        <p:nvPicPr>
          <p:cNvPr id="21" name="Grafik 20" descr="Schild Häkchen mit einfarbiger Füllung">
            <a:extLst>
              <a:ext uri="{FF2B5EF4-FFF2-40B4-BE49-F238E27FC236}">
                <a16:creationId xmlns:a16="http://schemas.microsoft.com/office/drawing/2014/main" id="{7B3AF38F-2C7C-EC1B-3FD1-36F8E13089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360150" y="5431971"/>
            <a:ext cx="914400" cy="914400"/>
          </a:xfrm>
          <a:prstGeom prst="rect">
            <a:avLst/>
          </a:prstGeom>
        </p:spPr>
      </p:pic>
      <p:pic>
        <p:nvPicPr>
          <p:cNvPr id="28" name="Grafik 27" descr="Handschlag mit einfarbiger Füllung">
            <a:extLst>
              <a:ext uri="{FF2B5EF4-FFF2-40B4-BE49-F238E27FC236}">
                <a16:creationId xmlns:a16="http://schemas.microsoft.com/office/drawing/2014/main" id="{9150808B-EE6B-A589-6CE1-B373B50467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8712" y="5431971"/>
            <a:ext cx="914400" cy="914400"/>
          </a:xfrm>
          <a:prstGeom prst="rect">
            <a:avLst/>
          </a:prstGeom>
        </p:spPr>
      </p:pic>
      <p:cxnSp>
        <p:nvCxnSpPr>
          <p:cNvPr id="30" name="Gerade Verbindung 29">
            <a:extLst>
              <a:ext uri="{FF2B5EF4-FFF2-40B4-BE49-F238E27FC236}">
                <a16:creationId xmlns:a16="http://schemas.microsoft.com/office/drawing/2014/main" id="{461D44E6-DB30-EADF-4614-F667C9787868}"/>
              </a:ext>
            </a:extLst>
          </p:cNvPr>
          <p:cNvCxnSpPr/>
          <p:nvPr/>
        </p:nvCxnSpPr>
        <p:spPr>
          <a:xfrm>
            <a:off x="3219975" y="4800600"/>
            <a:ext cx="5748998" cy="0"/>
          </a:xfrm>
          <a:prstGeom prst="line">
            <a:avLst/>
          </a:prstGeom>
        </p:spPr>
        <p:style>
          <a:lnRef idx="2">
            <a:schemeClr val="dk1"/>
          </a:lnRef>
          <a:fillRef idx="0">
            <a:schemeClr val="dk1"/>
          </a:fillRef>
          <a:effectRef idx="1">
            <a:schemeClr val="dk1"/>
          </a:effectRef>
          <a:fontRef idx="minor">
            <a:schemeClr val="tx1"/>
          </a:fontRef>
        </p:style>
      </p:cxnSp>
      <p:sp>
        <p:nvSpPr>
          <p:cNvPr id="33" name="Titel 1">
            <a:extLst>
              <a:ext uri="{FF2B5EF4-FFF2-40B4-BE49-F238E27FC236}">
                <a16:creationId xmlns:a16="http://schemas.microsoft.com/office/drawing/2014/main" id="{4D1FE8DA-28FB-0DAC-E4C9-69A8809F8A67}"/>
              </a:ext>
            </a:extLst>
          </p:cNvPr>
          <p:cNvSpPr txBox="1">
            <a:spLocks/>
          </p:cNvSpPr>
          <p:nvPr/>
        </p:nvSpPr>
        <p:spPr>
          <a:xfrm>
            <a:off x="-3619883" y="-4524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500" b="1">
                <a:solidFill>
                  <a:schemeClr val="bg1"/>
                </a:solidFill>
              </a:rPr>
              <a:t>MEJANA</a:t>
            </a:r>
            <a:endParaRPr lang="de-DE" sz="5500" b="1">
              <a:solidFill>
                <a:schemeClr val="tx2">
                  <a:lumMod val="75000"/>
                  <a:lumOff val="25000"/>
                </a:schemeClr>
              </a:solidFill>
            </a:endParaRPr>
          </a:p>
        </p:txBody>
      </p:sp>
    </p:spTree>
    <p:extLst>
      <p:ext uri="{BB962C8B-B14F-4D97-AF65-F5344CB8AC3E}">
        <p14:creationId xmlns:p14="http://schemas.microsoft.com/office/powerpoint/2010/main" val="256588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dissolve">
                                      <p:cBhvr>
                                        <p:cTn id="3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4DA8878-DA31-7A6A-9EAD-30DE4F7DBE2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5623366-22A3-B40D-7A06-97D7206751D4}"/>
              </a:ext>
            </a:extLst>
          </p:cNvPr>
          <p:cNvSpPr>
            <a:spLocks noGrp="1"/>
          </p:cNvSpPr>
          <p:nvPr>
            <p:ph type="title"/>
          </p:nvPr>
        </p:nvSpPr>
        <p:spPr>
          <a:xfrm>
            <a:off x="359923" y="-27515"/>
            <a:ext cx="10536476" cy="1471699"/>
          </a:xfrm>
        </p:spPr>
        <p:txBody>
          <a:bodyPr>
            <a:normAutofit/>
          </a:bodyPr>
          <a:lstStyle/>
          <a:p>
            <a:r>
              <a:rPr lang="en-US" sz="4000" b="1">
                <a:solidFill>
                  <a:schemeClr val="bg1"/>
                </a:solidFill>
              </a:rPr>
              <a:t>GO TO MARKET STRATEGY</a:t>
            </a:r>
            <a:endParaRPr lang="de-DE" sz="4000" b="1">
              <a:solidFill>
                <a:schemeClr val="tx2">
                  <a:lumMod val="75000"/>
                  <a:lumOff val="25000"/>
                </a:schemeClr>
              </a:solidFill>
            </a:endParaRPr>
          </a:p>
        </p:txBody>
      </p:sp>
      <p:graphicFrame>
        <p:nvGraphicFramePr>
          <p:cNvPr id="4" name="Tabelle 3">
            <a:extLst>
              <a:ext uri="{FF2B5EF4-FFF2-40B4-BE49-F238E27FC236}">
                <a16:creationId xmlns:a16="http://schemas.microsoft.com/office/drawing/2014/main" id="{D74B843F-B01D-4940-A8E2-3BD7AE22A35F}"/>
              </a:ext>
            </a:extLst>
          </p:cNvPr>
          <p:cNvGraphicFramePr>
            <a:graphicFrameLocks noGrp="1"/>
          </p:cNvGraphicFramePr>
          <p:nvPr>
            <p:extLst>
              <p:ext uri="{D42A27DB-BD31-4B8C-83A1-F6EECF244321}">
                <p14:modId xmlns:p14="http://schemas.microsoft.com/office/powerpoint/2010/main" val="1507646969"/>
              </p:ext>
            </p:extLst>
          </p:nvPr>
        </p:nvGraphicFramePr>
        <p:xfrm>
          <a:off x="948234" y="1133306"/>
          <a:ext cx="9937262" cy="5367962"/>
        </p:xfrm>
        <a:graphic>
          <a:graphicData uri="http://schemas.openxmlformats.org/drawingml/2006/table">
            <a:tbl>
              <a:tblPr firstRow="1" bandRow="1">
                <a:tableStyleId>{5C22544A-7EE6-4342-B048-85BDC9FD1C3A}</a:tableStyleId>
              </a:tblPr>
              <a:tblGrid>
                <a:gridCol w="4968631">
                  <a:extLst>
                    <a:ext uri="{9D8B030D-6E8A-4147-A177-3AD203B41FA5}">
                      <a16:colId xmlns:a16="http://schemas.microsoft.com/office/drawing/2014/main" val="3476976604"/>
                    </a:ext>
                  </a:extLst>
                </a:gridCol>
                <a:gridCol w="4968631">
                  <a:extLst>
                    <a:ext uri="{9D8B030D-6E8A-4147-A177-3AD203B41FA5}">
                      <a16:colId xmlns:a16="http://schemas.microsoft.com/office/drawing/2014/main" val="3617823537"/>
                    </a:ext>
                  </a:extLst>
                </a:gridCol>
              </a:tblGrid>
              <a:tr h="1776206">
                <a:tc>
                  <a:txBody>
                    <a:bodyPr/>
                    <a:lstStyle/>
                    <a:p>
                      <a:pPr algn="ctr"/>
                      <a:endParaRPr lang="de-DE">
                        <a:latin typeface="+mn-lt"/>
                      </a:endParaRPr>
                    </a:p>
                    <a:p>
                      <a:pPr lvl="0" algn="ctr">
                        <a:buNone/>
                      </a:pPr>
                      <a:endParaRPr lang="de-DE">
                        <a:latin typeface="+mn-lt"/>
                      </a:endParaRPr>
                    </a:p>
                    <a:p>
                      <a:pPr lvl="0" algn="ctr">
                        <a:lnSpc>
                          <a:spcPct val="100000"/>
                        </a:lnSpc>
                        <a:spcBef>
                          <a:spcPts val="0"/>
                        </a:spcBef>
                        <a:spcAft>
                          <a:spcPts val="0"/>
                        </a:spcAft>
                        <a:buNone/>
                      </a:pPr>
                      <a:r>
                        <a:rPr lang="de-DE" sz="2000" b="1" i="0" u="none" strike="noStrike" noProof="0">
                          <a:solidFill>
                            <a:srgbClr val="000000"/>
                          </a:solidFill>
                          <a:latin typeface="+mn-lt"/>
                        </a:rPr>
                        <a:t>Distribution-channel:</a:t>
                      </a:r>
                    </a:p>
                    <a:p>
                      <a:pPr lvl="0" algn="ctr">
                        <a:lnSpc>
                          <a:spcPct val="100000"/>
                        </a:lnSpc>
                        <a:spcBef>
                          <a:spcPts val="0"/>
                        </a:spcBef>
                        <a:spcAft>
                          <a:spcPts val="0"/>
                        </a:spcAft>
                        <a:buNone/>
                      </a:pPr>
                      <a:endParaRPr lang="de-DE" sz="2000" b="1" i="0" u="none" strike="noStrike" noProof="0">
                        <a:solidFill>
                          <a:srgbClr val="000000"/>
                        </a:solidFill>
                        <a:latin typeface="+mn-lt"/>
                      </a:endParaRPr>
                    </a:p>
                    <a:p>
                      <a:pPr marL="0" lvl="0" indent="0" algn="ctr">
                        <a:lnSpc>
                          <a:spcPct val="100000"/>
                        </a:lnSpc>
                        <a:spcBef>
                          <a:spcPts val="0"/>
                        </a:spcBef>
                        <a:spcAft>
                          <a:spcPts val="0"/>
                        </a:spcAft>
                        <a:buNone/>
                      </a:pPr>
                      <a:r>
                        <a:rPr lang="de-DE" sz="2000" b="1" i="0" u="none" strike="noStrike" noProof="0">
                          <a:solidFill>
                            <a:srgbClr val="000000"/>
                          </a:solidFill>
                          <a:latin typeface="+mn-lt"/>
                        </a:rPr>
                        <a:t>1. Digital marketing</a:t>
                      </a:r>
                    </a:p>
                    <a:p>
                      <a:pPr lvl="0" algn="ctr">
                        <a:buNone/>
                      </a:pPr>
                      <a:endParaRPr lang="de-DE">
                        <a:latin typeface="+mn-lt"/>
                      </a:endParaRPr>
                    </a:p>
                  </a:txBody>
                  <a:tcPr>
                    <a:solidFill>
                      <a:schemeClr val="tx2">
                        <a:lumMod val="75000"/>
                        <a:lumOff val="25000"/>
                      </a:schemeClr>
                    </a:solidFill>
                  </a:tcPr>
                </a:tc>
                <a:tc>
                  <a:txBody>
                    <a:bodyPr/>
                    <a:lstStyle/>
                    <a:p>
                      <a:pPr lvl="0" algn="ctr">
                        <a:lnSpc>
                          <a:spcPct val="100000"/>
                        </a:lnSpc>
                        <a:spcBef>
                          <a:spcPts val="0"/>
                        </a:spcBef>
                        <a:spcAft>
                          <a:spcPts val="0"/>
                        </a:spcAft>
                        <a:buNone/>
                      </a:pPr>
                      <a:endParaRPr lang="de-DE" sz="2000" b="1" i="0" u="none" strike="noStrike" noProof="0">
                        <a:solidFill>
                          <a:srgbClr val="000000"/>
                        </a:solidFill>
                        <a:latin typeface="+mn-lt"/>
                      </a:endParaRPr>
                    </a:p>
                    <a:p>
                      <a:pPr lvl="0" algn="ctr">
                        <a:lnSpc>
                          <a:spcPct val="100000"/>
                        </a:lnSpc>
                        <a:spcBef>
                          <a:spcPts val="0"/>
                        </a:spcBef>
                        <a:spcAft>
                          <a:spcPts val="0"/>
                        </a:spcAft>
                        <a:buNone/>
                      </a:pPr>
                      <a:endParaRPr lang="de-DE" sz="2000" b="1" i="0" u="none" strike="noStrike" noProof="0">
                        <a:solidFill>
                          <a:srgbClr val="000000"/>
                        </a:solidFill>
                        <a:latin typeface="+mn-lt"/>
                      </a:endParaRPr>
                    </a:p>
                    <a:p>
                      <a:pPr lvl="0" algn="ctr">
                        <a:lnSpc>
                          <a:spcPct val="100000"/>
                        </a:lnSpc>
                        <a:spcBef>
                          <a:spcPts val="0"/>
                        </a:spcBef>
                        <a:spcAft>
                          <a:spcPts val="0"/>
                        </a:spcAft>
                        <a:buNone/>
                      </a:pPr>
                      <a:r>
                        <a:rPr lang="de-DE" sz="2000" b="1" i="0" u="none" strike="noStrike" noProof="0">
                          <a:solidFill>
                            <a:srgbClr val="000000"/>
                          </a:solidFill>
                          <a:latin typeface="+mn-lt"/>
                        </a:rPr>
                        <a:t>Distribution-channel:</a:t>
                      </a:r>
                      <a:endParaRPr lang="de-DE">
                        <a:latin typeface="+mn-lt"/>
                      </a:endParaRPr>
                    </a:p>
                    <a:p>
                      <a:pPr lvl="0" algn="ctr">
                        <a:lnSpc>
                          <a:spcPct val="100000"/>
                        </a:lnSpc>
                        <a:spcBef>
                          <a:spcPts val="0"/>
                        </a:spcBef>
                        <a:spcAft>
                          <a:spcPts val="0"/>
                        </a:spcAft>
                        <a:buNone/>
                      </a:pPr>
                      <a:endParaRPr lang="de-DE" sz="2000" b="1" i="0" u="none" strike="noStrike" noProof="0">
                        <a:solidFill>
                          <a:srgbClr val="000000"/>
                        </a:solidFill>
                        <a:latin typeface="+mn-lt"/>
                      </a:endParaRPr>
                    </a:p>
                    <a:p>
                      <a:pPr lvl="0" algn="ctr">
                        <a:lnSpc>
                          <a:spcPct val="100000"/>
                        </a:lnSpc>
                        <a:spcBef>
                          <a:spcPts val="0"/>
                        </a:spcBef>
                        <a:spcAft>
                          <a:spcPts val="0"/>
                        </a:spcAft>
                        <a:buNone/>
                      </a:pPr>
                      <a:r>
                        <a:rPr lang="de-DE" sz="2000" b="1" i="0" u="none" strike="noStrike" noProof="0">
                          <a:solidFill>
                            <a:srgbClr val="000000"/>
                          </a:solidFill>
                          <a:latin typeface="+mn-lt"/>
                        </a:rPr>
                        <a:t>2. Stores</a:t>
                      </a:r>
                      <a:endParaRPr lang="de-DE">
                        <a:latin typeface="+mn-lt"/>
                      </a:endParaRPr>
                    </a:p>
                    <a:p>
                      <a:pPr lvl="0" algn="ctr">
                        <a:buNone/>
                      </a:pPr>
                      <a:endParaRPr lang="de-DE">
                        <a:latin typeface="+mn-lt"/>
                      </a:endParaRPr>
                    </a:p>
                  </a:txBody>
                  <a:tcPr>
                    <a:solidFill>
                      <a:schemeClr val="tx2">
                        <a:lumMod val="75000"/>
                        <a:lumOff val="25000"/>
                      </a:schemeClr>
                    </a:solidFill>
                  </a:tcPr>
                </a:tc>
                <a:extLst>
                  <a:ext uri="{0D108BD9-81ED-4DB2-BD59-A6C34878D82A}">
                    <a16:rowId xmlns:a16="http://schemas.microsoft.com/office/drawing/2014/main" val="1484216791"/>
                  </a:ext>
                </a:extLst>
              </a:tr>
              <a:tr h="2059795">
                <a:tc>
                  <a:txBody>
                    <a:bodyPr/>
                    <a:lstStyle/>
                    <a:p>
                      <a:pPr lvl="0" algn="ctr">
                        <a:lnSpc>
                          <a:spcPct val="100000"/>
                        </a:lnSpc>
                        <a:spcBef>
                          <a:spcPts val="0"/>
                        </a:spcBef>
                        <a:spcAft>
                          <a:spcPts val="0"/>
                        </a:spcAft>
                        <a:buNone/>
                      </a:pPr>
                      <a:endParaRPr lang="de-DE" sz="2000" b="1" i="0" u="none" strike="noStrike" noProof="0">
                        <a:solidFill>
                          <a:srgbClr val="000000"/>
                        </a:solidFill>
                        <a:latin typeface="+mn-lt"/>
                      </a:endParaRPr>
                    </a:p>
                    <a:p>
                      <a:pPr lvl="0" algn="ctr">
                        <a:lnSpc>
                          <a:spcPct val="100000"/>
                        </a:lnSpc>
                        <a:spcBef>
                          <a:spcPts val="0"/>
                        </a:spcBef>
                        <a:spcAft>
                          <a:spcPts val="0"/>
                        </a:spcAft>
                        <a:buNone/>
                      </a:pPr>
                      <a:endParaRPr lang="de-DE" sz="2000" b="1" i="0" u="none" strike="noStrike" noProof="0">
                        <a:solidFill>
                          <a:srgbClr val="000000"/>
                        </a:solidFill>
                        <a:latin typeface="+mn-lt"/>
                      </a:endParaRPr>
                    </a:p>
                    <a:p>
                      <a:pPr lvl="0" algn="ctr">
                        <a:lnSpc>
                          <a:spcPct val="100000"/>
                        </a:lnSpc>
                        <a:spcBef>
                          <a:spcPts val="0"/>
                        </a:spcBef>
                        <a:spcAft>
                          <a:spcPts val="0"/>
                        </a:spcAft>
                        <a:buNone/>
                      </a:pPr>
                      <a:r>
                        <a:rPr lang="de-DE" sz="2000" b="1" i="0" u="none" strike="noStrike" noProof="0">
                          <a:solidFill>
                            <a:srgbClr val="000000"/>
                          </a:solidFill>
                          <a:latin typeface="+mn-lt"/>
                        </a:rPr>
                        <a:t>Distribution-channel:</a:t>
                      </a:r>
                      <a:endParaRPr lang="de-DE">
                        <a:latin typeface="+mn-lt"/>
                      </a:endParaRPr>
                    </a:p>
                    <a:p>
                      <a:pPr lvl="0" algn="ctr">
                        <a:lnSpc>
                          <a:spcPct val="100000"/>
                        </a:lnSpc>
                        <a:spcBef>
                          <a:spcPts val="0"/>
                        </a:spcBef>
                        <a:spcAft>
                          <a:spcPts val="0"/>
                        </a:spcAft>
                        <a:buNone/>
                      </a:pPr>
                      <a:endParaRPr lang="de-DE" sz="2000" b="1" i="0" u="none" strike="noStrike" noProof="0">
                        <a:solidFill>
                          <a:srgbClr val="000000"/>
                        </a:solidFill>
                        <a:latin typeface="+mn-lt"/>
                      </a:endParaRPr>
                    </a:p>
                    <a:p>
                      <a:pPr lvl="0" algn="ctr">
                        <a:lnSpc>
                          <a:spcPct val="100000"/>
                        </a:lnSpc>
                        <a:spcBef>
                          <a:spcPts val="0"/>
                        </a:spcBef>
                        <a:spcAft>
                          <a:spcPts val="0"/>
                        </a:spcAft>
                        <a:buNone/>
                      </a:pPr>
                      <a:r>
                        <a:rPr lang="de-DE" sz="2000" b="1" i="0" u="none" strike="noStrike" noProof="0">
                          <a:solidFill>
                            <a:srgbClr val="000000"/>
                          </a:solidFill>
                          <a:latin typeface="+mn-lt"/>
                        </a:rPr>
                        <a:t>3. Partnerships</a:t>
                      </a:r>
                      <a:endParaRPr lang="de-DE">
                        <a:latin typeface="+mn-lt"/>
                      </a:endParaRPr>
                    </a:p>
                    <a:p>
                      <a:pPr lvl="0" algn="ctr">
                        <a:buNone/>
                      </a:pPr>
                      <a:endParaRPr lang="de-DE">
                        <a:latin typeface="+mn-lt"/>
                      </a:endParaRPr>
                    </a:p>
                  </a:txBody>
                  <a:tcPr/>
                </a:tc>
                <a:tc>
                  <a:txBody>
                    <a:bodyPr/>
                    <a:lstStyle/>
                    <a:p>
                      <a:pPr lvl="0" algn="ctr">
                        <a:lnSpc>
                          <a:spcPct val="100000"/>
                        </a:lnSpc>
                        <a:spcBef>
                          <a:spcPts val="0"/>
                        </a:spcBef>
                        <a:spcAft>
                          <a:spcPts val="0"/>
                        </a:spcAft>
                        <a:buNone/>
                      </a:pPr>
                      <a:endParaRPr lang="de-DE" sz="2000" b="1" i="0" u="none" strike="noStrike" noProof="0">
                        <a:solidFill>
                          <a:srgbClr val="000000"/>
                        </a:solidFill>
                        <a:latin typeface="+mn-lt"/>
                      </a:endParaRPr>
                    </a:p>
                    <a:p>
                      <a:pPr lvl="0" algn="ctr">
                        <a:lnSpc>
                          <a:spcPct val="100000"/>
                        </a:lnSpc>
                        <a:spcBef>
                          <a:spcPts val="0"/>
                        </a:spcBef>
                        <a:spcAft>
                          <a:spcPts val="0"/>
                        </a:spcAft>
                        <a:buNone/>
                      </a:pPr>
                      <a:endParaRPr lang="de-DE" sz="2000" b="1" i="0" u="none" strike="noStrike" noProof="0">
                        <a:solidFill>
                          <a:srgbClr val="000000"/>
                        </a:solidFill>
                        <a:latin typeface="+mn-lt"/>
                      </a:endParaRPr>
                    </a:p>
                    <a:p>
                      <a:pPr lvl="0" algn="ctr">
                        <a:lnSpc>
                          <a:spcPct val="100000"/>
                        </a:lnSpc>
                        <a:spcBef>
                          <a:spcPts val="0"/>
                        </a:spcBef>
                        <a:spcAft>
                          <a:spcPts val="0"/>
                        </a:spcAft>
                        <a:buNone/>
                      </a:pPr>
                      <a:r>
                        <a:rPr lang="de-DE" sz="2000" b="1" i="0" u="none" strike="noStrike" noProof="0">
                          <a:solidFill>
                            <a:srgbClr val="000000"/>
                          </a:solidFill>
                          <a:latin typeface="+mn-lt"/>
                        </a:rPr>
                        <a:t>Distribution-channel:</a:t>
                      </a:r>
                    </a:p>
                    <a:p>
                      <a:pPr lvl="0" algn="ctr">
                        <a:lnSpc>
                          <a:spcPct val="100000"/>
                        </a:lnSpc>
                        <a:spcBef>
                          <a:spcPts val="0"/>
                        </a:spcBef>
                        <a:spcAft>
                          <a:spcPts val="0"/>
                        </a:spcAft>
                        <a:buNone/>
                      </a:pPr>
                      <a:endParaRPr lang="de-DE" sz="2000" b="1" i="0" u="none" strike="noStrike" noProof="0">
                        <a:solidFill>
                          <a:srgbClr val="000000"/>
                        </a:solidFill>
                        <a:latin typeface="+mn-lt"/>
                      </a:endParaRPr>
                    </a:p>
                    <a:p>
                      <a:pPr lvl="0" algn="ctr">
                        <a:lnSpc>
                          <a:spcPct val="100000"/>
                        </a:lnSpc>
                        <a:spcBef>
                          <a:spcPts val="0"/>
                        </a:spcBef>
                        <a:spcAft>
                          <a:spcPts val="0"/>
                        </a:spcAft>
                        <a:buNone/>
                      </a:pPr>
                      <a:r>
                        <a:rPr lang="de-DE" sz="2000" b="1" i="0" u="none" strike="noStrike" noProof="0">
                          <a:solidFill>
                            <a:srgbClr val="000000"/>
                          </a:solidFill>
                          <a:latin typeface="+mn-lt"/>
                        </a:rPr>
                        <a:t>4. Offline channels</a:t>
                      </a:r>
                    </a:p>
                    <a:p>
                      <a:pPr lvl="0" algn="ctr">
                        <a:lnSpc>
                          <a:spcPct val="100000"/>
                        </a:lnSpc>
                        <a:spcBef>
                          <a:spcPts val="0"/>
                        </a:spcBef>
                        <a:spcAft>
                          <a:spcPts val="0"/>
                        </a:spcAft>
                        <a:buNone/>
                      </a:pPr>
                      <a:endParaRPr lang="de-DE" sz="2000" b="1" i="0" u="none" strike="noStrike" noProof="0">
                        <a:solidFill>
                          <a:srgbClr val="000000"/>
                        </a:solidFill>
                        <a:latin typeface="+mn-lt"/>
                      </a:endParaRPr>
                    </a:p>
                    <a:p>
                      <a:pPr lvl="0" algn="ctr">
                        <a:buNone/>
                      </a:pPr>
                      <a:endParaRPr lang="de-DE">
                        <a:latin typeface="+mn-lt"/>
                      </a:endParaRPr>
                    </a:p>
                  </a:txBody>
                  <a:tcPr/>
                </a:tc>
                <a:extLst>
                  <a:ext uri="{0D108BD9-81ED-4DB2-BD59-A6C34878D82A}">
                    <a16:rowId xmlns:a16="http://schemas.microsoft.com/office/drawing/2014/main" val="164997245"/>
                  </a:ext>
                </a:extLst>
              </a:tr>
              <a:tr h="1283642">
                <a:tc gridSpan="2">
                  <a:txBody>
                    <a:bodyPr/>
                    <a:lstStyle/>
                    <a:p>
                      <a:pPr lvl="0" algn="ctr">
                        <a:buNone/>
                      </a:pPr>
                      <a:endParaRPr lang="de-DE">
                        <a:latin typeface="+mn-lt"/>
                      </a:endParaRPr>
                    </a:p>
                    <a:p>
                      <a:pPr lvl="0" algn="ctr">
                        <a:buNone/>
                      </a:pPr>
                      <a:r>
                        <a:rPr lang="de-DE" b="1">
                          <a:latin typeface="+mn-lt"/>
                        </a:rPr>
                        <a:t>= PRE-/POST Launch!</a:t>
                      </a:r>
                    </a:p>
                  </a:txBody>
                  <a:tcPr/>
                </a:tc>
                <a:tc hMerge="1">
                  <a:txBody>
                    <a:bodyPr/>
                    <a:lstStyle/>
                    <a:p>
                      <a:endParaRPr lang="de-DE"/>
                    </a:p>
                  </a:txBody>
                  <a:tcPr/>
                </a:tc>
                <a:extLst>
                  <a:ext uri="{0D108BD9-81ED-4DB2-BD59-A6C34878D82A}">
                    <a16:rowId xmlns:a16="http://schemas.microsoft.com/office/drawing/2014/main" val="489499367"/>
                  </a:ext>
                </a:extLst>
              </a:tr>
            </a:tbl>
          </a:graphicData>
        </a:graphic>
      </p:graphicFrame>
    </p:spTree>
    <p:extLst>
      <p:ext uri="{BB962C8B-B14F-4D97-AF65-F5344CB8AC3E}">
        <p14:creationId xmlns:p14="http://schemas.microsoft.com/office/powerpoint/2010/main" val="3278526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5B8C146-86CD-0B5E-E053-7AC9E8619F23}"/>
            </a:ext>
          </a:extLst>
        </p:cNvPr>
        <p:cNvGrpSpPr/>
        <p:nvPr/>
      </p:nvGrpSpPr>
      <p:grpSpPr>
        <a:xfrm>
          <a:off x="0" y="0"/>
          <a:ext cx="0" cy="0"/>
          <a:chOff x="0" y="0"/>
          <a:chExt cx="0" cy="0"/>
        </a:xfrm>
      </p:grpSpPr>
      <p:grpSp>
        <p:nvGrpSpPr>
          <p:cNvPr id="38" name="Gruppieren 37">
            <a:extLst>
              <a:ext uri="{FF2B5EF4-FFF2-40B4-BE49-F238E27FC236}">
                <a16:creationId xmlns:a16="http://schemas.microsoft.com/office/drawing/2014/main" id="{E5A3C308-0454-D200-D548-7D71648E64CF}"/>
              </a:ext>
            </a:extLst>
          </p:cNvPr>
          <p:cNvGrpSpPr/>
          <p:nvPr/>
        </p:nvGrpSpPr>
        <p:grpSpPr>
          <a:xfrm>
            <a:off x="1158010" y="1084885"/>
            <a:ext cx="9875980" cy="5419206"/>
            <a:chOff x="1158000" y="1084885"/>
            <a:chExt cx="9875980" cy="5419206"/>
          </a:xfrm>
        </p:grpSpPr>
        <p:grpSp>
          <p:nvGrpSpPr>
            <p:cNvPr id="5" name="Gruppieren 4">
              <a:extLst>
                <a:ext uri="{FF2B5EF4-FFF2-40B4-BE49-F238E27FC236}">
                  <a16:creationId xmlns:a16="http://schemas.microsoft.com/office/drawing/2014/main" id="{40A23410-71EF-7483-A16A-4054BB687D0D}"/>
                </a:ext>
              </a:extLst>
            </p:cNvPr>
            <p:cNvGrpSpPr/>
            <p:nvPr/>
          </p:nvGrpSpPr>
          <p:grpSpPr>
            <a:xfrm>
              <a:off x="4836000" y="2534488"/>
              <a:ext cx="2520000" cy="2520000"/>
              <a:chOff x="4836000" y="2358084"/>
              <a:chExt cx="2520000" cy="2520000"/>
            </a:xfrm>
            <a:solidFill>
              <a:schemeClr val="tx2">
                <a:lumMod val="75000"/>
                <a:lumOff val="25000"/>
              </a:schemeClr>
            </a:solidFill>
          </p:grpSpPr>
          <p:sp>
            <p:nvSpPr>
              <p:cNvPr id="24" name="Rechteck 23">
                <a:extLst>
                  <a:ext uri="{FF2B5EF4-FFF2-40B4-BE49-F238E27FC236}">
                    <a16:creationId xmlns:a16="http://schemas.microsoft.com/office/drawing/2014/main" id="{7285FA69-D1CC-CBB3-5978-0F7C9751C15B}"/>
                  </a:ext>
                </a:extLst>
              </p:cNvPr>
              <p:cNvSpPr/>
              <p:nvPr/>
            </p:nvSpPr>
            <p:spPr>
              <a:xfrm>
                <a:off x="4836000" y="2358084"/>
                <a:ext cx="2520000" cy="2520000"/>
              </a:xfrm>
              <a:prstGeom prst="rect">
                <a:avLst/>
              </a:prstGeom>
              <a:grp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t>Nadja – Analyst</a:t>
                </a:r>
              </a:p>
              <a:p>
                <a:pPr algn="ctr"/>
                <a:endParaRPr lang="de-DE"/>
              </a:p>
              <a:p>
                <a:pPr algn="ctr"/>
                <a:endParaRPr lang="de-DE"/>
              </a:p>
              <a:p>
                <a:pPr algn="ctr"/>
                <a:endParaRPr lang="de-DE"/>
              </a:p>
              <a:p>
                <a:pPr algn="ctr"/>
                <a:endParaRPr lang="de-DE"/>
              </a:p>
              <a:p>
                <a:pPr algn="ctr"/>
                <a:endParaRPr lang="de-DE"/>
              </a:p>
              <a:p>
                <a:pPr algn="ctr"/>
                <a:endParaRPr lang="de-DE"/>
              </a:p>
              <a:p>
                <a:pPr algn="ctr"/>
                <a:endParaRPr lang="de-DE"/>
              </a:p>
              <a:p>
                <a:pPr algn="ctr"/>
                <a:endParaRPr lang="de-DE"/>
              </a:p>
            </p:txBody>
          </p:sp>
          <p:pic>
            <p:nvPicPr>
              <p:cNvPr id="25" name="Grafik 24" descr="Ein Bild, das Menschliches Gesicht, Augenbraue, Wimper, Haut enthält.&#10;&#10;Automatisch generierte Beschreibung">
                <a:extLst>
                  <a:ext uri="{FF2B5EF4-FFF2-40B4-BE49-F238E27FC236}">
                    <a16:creationId xmlns:a16="http://schemas.microsoft.com/office/drawing/2014/main" id="{3D889D27-173B-E8B6-3A29-DF4DCB7BD384}"/>
                  </a:ext>
                </a:extLst>
              </p:cNvPr>
              <p:cNvPicPr>
                <a:picLocks noChangeAspect="1"/>
              </p:cNvPicPr>
              <p:nvPr/>
            </p:nvPicPr>
            <p:blipFill>
              <a:blip r:embed="rId3"/>
              <a:srcRect t="2928" r="-513"/>
              <a:stretch/>
            </p:blipFill>
            <p:spPr>
              <a:xfrm>
                <a:off x="5392510" y="2746445"/>
                <a:ext cx="1406981" cy="1743279"/>
              </a:xfrm>
              <a:prstGeom prst="rect">
                <a:avLst/>
              </a:prstGeom>
              <a:grpFill/>
            </p:spPr>
          </p:pic>
        </p:grpSp>
        <p:grpSp>
          <p:nvGrpSpPr>
            <p:cNvPr id="16" name="Gruppieren 15">
              <a:extLst>
                <a:ext uri="{FF2B5EF4-FFF2-40B4-BE49-F238E27FC236}">
                  <a16:creationId xmlns:a16="http://schemas.microsoft.com/office/drawing/2014/main" id="{531E8AD9-A5C7-615A-7660-200F9EB510E7}"/>
                </a:ext>
              </a:extLst>
            </p:cNvPr>
            <p:cNvGrpSpPr/>
            <p:nvPr/>
          </p:nvGrpSpPr>
          <p:grpSpPr>
            <a:xfrm>
              <a:off x="1158000" y="1084885"/>
              <a:ext cx="2520000" cy="2520000"/>
              <a:chOff x="1056000" y="1657312"/>
              <a:chExt cx="2520000" cy="2520000"/>
            </a:xfrm>
            <a:solidFill>
              <a:schemeClr val="tx2">
                <a:lumMod val="75000"/>
                <a:lumOff val="25000"/>
              </a:schemeClr>
            </a:solidFill>
          </p:grpSpPr>
          <p:sp>
            <p:nvSpPr>
              <p:cNvPr id="22" name="Diagonal liegende Ecken des Rechtecks schneiden 21">
                <a:extLst>
                  <a:ext uri="{FF2B5EF4-FFF2-40B4-BE49-F238E27FC236}">
                    <a16:creationId xmlns:a16="http://schemas.microsoft.com/office/drawing/2014/main" id="{28DB1747-438C-CBFC-06B4-30DC21BFB72F}"/>
                  </a:ext>
                </a:extLst>
              </p:cNvPr>
              <p:cNvSpPr/>
              <p:nvPr/>
            </p:nvSpPr>
            <p:spPr>
              <a:xfrm>
                <a:off x="1056000" y="1657312"/>
                <a:ext cx="2520000" cy="2520000"/>
              </a:xfrm>
              <a:prstGeom prst="snip2DiagRect">
                <a:avLst/>
              </a:prstGeom>
              <a:grp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ln w="0"/>
                    <a:solidFill>
                      <a:schemeClr val="bg1"/>
                    </a:solidFill>
                    <a:effectLst>
                      <a:outerShdw blurRad="38100" dist="19050" dir="2700000" algn="tl" rotWithShape="0">
                        <a:schemeClr val="dk1">
                          <a:alpha val="40000"/>
                        </a:schemeClr>
                      </a:outerShdw>
                    </a:effectLst>
                  </a:rPr>
                  <a:t>Marco – </a:t>
                </a:r>
                <a:r>
                  <a:rPr lang="de-DE" err="1">
                    <a:ln w="0"/>
                    <a:solidFill>
                      <a:schemeClr val="bg1"/>
                    </a:solidFill>
                    <a:effectLst>
                      <a:outerShdw blurRad="38100" dist="19050" dir="2700000" algn="tl" rotWithShape="0">
                        <a:schemeClr val="dk1">
                          <a:alpha val="40000"/>
                        </a:schemeClr>
                      </a:outerShdw>
                    </a:effectLst>
                  </a:rPr>
                  <a:t>Technician</a:t>
                </a:r>
                <a:endParaRPr lang="de-DE">
                  <a:ln w="0"/>
                  <a:solidFill>
                    <a:schemeClr val="bg1"/>
                  </a:solidFill>
                  <a:effectLst>
                    <a:outerShdw blurRad="38100" dist="19050" dir="2700000" algn="tl" rotWithShape="0">
                      <a:schemeClr val="dk1">
                        <a:alpha val="40000"/>
                      </a:schemeClr>
                    </a:outerShdw>
                  </a:effectLst>
                </a:endParaRPr>
              </a:p>
              <a:p>
                <a:pPr algn="ctr"/>
                <a:endParaRPr lang="de-DE">
                  <a:ln w="0"/>
                  <a:solidFill>
                    <a:schemeClr val="tx1"/>
                  </a:solidFill>
                  <a:effectLst>
                    <a:outerShdw blurRad="38100" dist="19050" dir="2700000" algn="tl" rotWithShape="0">
                      <a:schemeClr val="dk1">
                        <a:alpha val="40000"/>
                      </a:schemeClr>
                    </a:outerShdw>
                  </a:effectLst>
                </a:endParaRPr>
              </a:p>
              <a:p>
                <a:pPr algn="ctr"/>
                <a:endParaRPr lang="de-DE">
                  <a:ln w="0"/>
                  <a:solidFill>
                    <a:schemeClr val="tx1"/>
                  </a:solidFill>
                  <a:effectLst>
                    <a:outerShdw blurRad="38100" dist="19050" dir="2700000" algn="tl" rotWithShape="0">
                      <a:schemeClr val="dk1">
                        <a:alpha val="40000"/>
                      </a:schemeClr>
                    </a:outerShdw>
                  </a:effectLst>
                </a:endParaRPr>
              </a:p>
              <a:p>
                <a:pPr algn="ctr"/>
                <a:endParaRPr lang="de-DE">
                  <a:ln w="0"/>
                  <a:solidFill>
                    <a:schemeClr val="tx1"/>
                  </a:solidFill>
                  <a:effectLst>
                    <a:outerShdw blurRad="38100" dist="19050" dir="2700000" algn="tl" rotWithShape="0">
                      <a:schemeClr val="dk1">
                        <a:alpha val="40000"/>
                      </a:schemeClr>
                    </a:outerShdw>
                  </a:effectLst>
                </a:endParaRPr>
              </a:p>
              <a:p>
                <a:pPr algn="ctr"/>
                <a:endParaRPr lang="de-DE">
                  <a:ln w="0"/>
                  <a:solidFill>
                    <a:schemeClr val="tx1"/>
                  </a:solidFill>
                  <a:effectLst>
                    <a:outerShdw blurRad="38100" dist="19050" dir="2700000" algn="tl" rotWithShape="0">
                      <a:schemeClr val="dk1">
                        <a:alpha val="40000"/>
                      </a:schemeClr>
                    </a:outerShdw>
                  </a:effectLst>
                </a:endParaRPr>
              </a:p>
              <a:p>
                <a:pPr algn="ctr"/>
                <a:endParaRPr lang="de-DE">
                  <a:ln w="0"/>
                  <a:solidFill>
                    <a:schemeClr val="tx1"/>
                  </a:solidFill>
                  <a:effectLst>
                    <a:outerShdw blurRad="38100" dist="19050" dir="2700000" algn="tl" rotWithShape="0">
                      <a:schemeClr val="dk1">
                        <a:alpha val="40000"/>
                      </a:schemeClr>
                    </a:outerShdw>
                  </a:effectLst>
                </a:endParaRPr>
              </a:p>
              <a:p>
                <a:pPr algn="ctr"/>
                <a:endParaRPr lang="de-DE">
                  <a:ln w="0"/>
                  <a:solidFill>
                    <a:schemeClr val="tx1"/>
                  </a:solidFill>
                  <a:effectLst>
                    <a:outerShdw blurRad="38100" dist="19050" dir="2700000" algn="tl" rotWithShape="0">
                      <a:schemeClr val="dk1">
                        <a:alpha val="40000"/>
                      </a:schemeClr>
                    </a:outerShdw>
                  </a:effectLst>
                </a:endParaRPr>
              </a:p>
              <a:p>
                <a:pPr algn="ctr"/>
                <a:endParaRPr lang="de-DE">
                  <a:ln w="0"/>
                  <a:solidFill>
                    <a:schemeClr val="tx1"/>
                  </a:solidFill>
                  <a:effectLst>
                    <a:outerShdw blurRad="38100" dist="19050" dir="2700000" algn="tl" rotWithShape="0">
                      <a:schemeClr val="dk1">
                        <a:alpha val="40000"/>
                      </a:schemeClr>
                    </a:outerShdw>
                  </a:effectLst>
                </a:endParaRPr>
              </a:p>
              <a:p>
                <a:pPr algn="ctr"/>
                <a:endParaRPr lang="de-DE">
                  <a:ln w="0"/>
                  <a:solidFill>
                    <a:schemeClr val="tx1"/>
                  </a:solidFill>
                  <a:effectLst>
                    <a:outerShdw blurRad="38100" dist="19050" dir="2700000" algn="tl" rotWithShape="0">
                      <a:schemeClr val="dk1">
                        <a:alpha val="40000"/>
                      </a:schemeClr>
                    </a:outerShdw>
                  </a:effectLst>
                </a:endParaRPr>
              </a:p>
            </p:txBody>
          </p:sp>
          <p:pic>
            <p:nvPicPr>
              <p:cNvPr id="23" name="Grafik 22" descr="Ein Bild, das Menschliches Gesicht, Person, Kleidung, Kinn enthält.&#10;&#10;Automatisch generierte Beschreibung">
                <a:extLst>
                  <a:ext uri="{FF2B5EF4-FFF2-40B4-BE49-F238E27FC236}">
                    <a16:creationId xmlns:a16="http://schemas.microsoft.com/office/drawing/2014/main" id="{8F456D1A-F242-FF9D-AA36-1D88FA1BCA25}"/>
                  </a:ext>
                </a:extLst>
              </p:cNvPr>
              <p:cNvPicPr>
                <a:picLocks noChangeAspect="1"/>
              </p:cNvPicPr>
              <p:nvPr/>
            </p:nvPicPr>
            <p:blipFill>
              <a:blip r:embed="rId4"/>
              <a:stretch>
                <a:fillRect/>
              </a:stretch>
            </p:blipFill>
            <p:spPr>
              <a:xfrm>
                <a:off x="1416000" y="2017312"/>
                <a:ext cx="1800000" cy="1800000"/>
              </a:xfrm>
              <a:prstGeom prst="rect">
                <a:avLst/>
              </a:prstGeom>
              <a:grpFill/>
            </p:spPr>
          </p:pic>
        </p:grpSp>
        <p:grpSp>
          <p:nvGrpSpPr>
            <p:cNvPr id="8" name="Gruppieren 7">
              <a:extLst>
                <a:ext uri="{FF2B5EF4-FFF2-40B4-BE49-F238E27FC236}">
                  <a16:creationId xmlns:a16="http://schemas.microsoft.com/office/drawing/2014/main" id="{D9C097B1-8940-A3D5-AC42-E7EBF9BCBE5F}"/>
                </a:ext>
              </a:extLst>
            </p:cNvPr>
            <p:cNvGrpSpPr/>
            <p:nvPr/>
          </p:nvGrpSpPr>
          <p:grpSpPr>
            <a:xfrm>
              <a:off x="8513980" y="3984091"/>
              <a:ext cx="2520000" cy="2520000"/>
              <a:chOff x="8299788" y="4013239"/>
              <a:chExt cx="2520000" cy="2520000"/>
            </a:xfrm>
            <a:solidFill>
              <a:schemeClr val="tx2">
                <a:lumMod val="75000"/>
                <a:lumOff val="25000"/>
              </a:schemeClr>
            </a:solidFill>
          </p:grpSpPr>
          <p:sp>
            <p:nvSpPr>
              <p:cNvPr id="14" name="Diagonal liegende Ecken des Rechtecks schneiden 13">
                <a:extLst>
                  <a:ext uri="{FF2B5EF4-FFF2-40B4-BE49-F238E27FC236}">
                    <a16:creationId xmlns:a16="http://schemas.microsoft.com/office/drawing/2014/main" id="{215E8EEE-A529-A3A9-5548-31A4E676FE35}"/>
                  </a:ext>
                </a:extLst>
              </p:cNvPr>
              <p:cNvSpPr/>
              <p:nvPr/>
            </p:nvSpPr>
            <p:spPr>
              <a:xfrm>
                <a:off x="8299788" y="4013239"/>
                <a:ext cx="2520000" cy="2520000"/>
              </a:xfrm>
              <a:prstGeom prst="snip2DiagRect">
                <a:avLst/>
              </a:prstGeom>
              <a:grp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t>Mehmed – Creative</a:t>
                </a:r>
              </a:p>
              <a:p>
                <a:pPr algn="ctr"/>
                <a:endParaRPr lang="de-DE"/>
              </a:p>
              <a:p>
                <a:pPr algn="ctr"/>
                <a:endParaRPr lang="de-DE"/>
              </a:p>
              <a:p>
                <a:pPr algn="ctr"/>
                <a:endParaRPr lang="de-DE"/>
              </a:p>
              <a:p>
                <a:pPr algn="ctr"/>
                <a:endParaRPr lang="de-DE"/>
              </a:p>
              <a:p>
                <a:pPr algn="ctr"/>
                <a:endParaRPr lang="de-DE"/>
              </a:p>
              <a:p>
                <a:pPr algn="ctr"/>
                <a:endParaRPr lang="de-DE"/>
              </a:p>
              <a:p>
                <a:pPr algn="ctr"/>
                <a:endParaRPr lang="de-DE"/>
              </a:p>
              <a:p>
                <a:pPr algn="ctr"/>
                <a:endParaRPr lang="de-DE"/>
              </a:p>
            </p:txBody>
          </p:sp>
          <p:pic>
            <p:nvPicPr>
              <p:cNvPr id="15" name="Picture 5" descr="A person in a suit&#10;&#10;Description automatically generated">
                <a:extLst>
                  <a:ext uri="{FF2B5EF4-FFF2-40B4-BE49-F238E27FC236}">
                    <a16:creationId xmlns:a16="http://schemas.microsoft.com/office/drawing/2014/main" id="{519C504A-441D-20C9-6448-F498F9A21BA6}"/>
                  </a:ext>
                </a:extLst>
              </p:cNvPr>
              <p:cNvPicPr>
                <a:picLocks noChangeAspect="1"/>
              </p:cNvPicPr>
              <p:nvPr/>
            </p:nvPicPr>
            <p:blipFill>
              <a:blip r:embed="rId5"/>
              <a:srcRect t="5093" b="5093"/>
              <a:stretch/>
            </p:blipFill>
            <p:spPr>
              <a:xfrm>
                <a:off x="8659788" y="4373239"/>
                <a:ext cx="1800000" cy="1800000"/>
              </a:xfrm>
              <a:prstGeom prst="rect">
                <a:avLst/>
              </a:prstGeom>
              <a:grpFill/>
            </p:spPr>
          </p:pic>
        </p:grpSp>
        <p:grpSp>
          <p:nvGrpSpPr>
            <p:cNvPr id="29" name="Gruppieren 28">
              <a:extLst>
                <a:ext uri="{FF2B5EF4-FFF2-40B4-BE49-F238E27FC236}">
                  <a16:creationId xmlns:a16="http://schemas.microsoft.com/office/drawing/2014/main" id="{3ACDBE12-63E6-65E7-4625-5E648D9539D8}"/>
                </a:ext>
              </a:extLst>
            </p:cNvPr>
            <p:cNvGrpSpPr/>
            <p:nvPr/>
          </p:nvGrpSpPr>
          <p:grpSpPr>
            <a:xfrm>
              <a:off x="8513980" y="1084885"/>
              <a:ext cx="2520000" cy="2520000"/>
              <a:chOff x="8005415" y="1662849"/>
              <a:chExt cx="2520000" cy="2520000"/>
            </a:xfrm>
          </p:grpSpPr>
          <p:sp>
            <p:nvSpPr>
              <p:cNvPr id="27" name="Diagonal liegende Ecken des Rechtecks schneiden 26">
                <a:extLst>
                  <a:ext uri="{FF2B5EF4-FFF2-40B4-BE49-F238E27FC236}">
                    <a16:creationId xmlns:a16="http://schemas.microsoft.com/office/drawing/2014/main" id="{095B3A46-7903-1EB2-6E41-FFD55085D2D0}"/>
                  </a:ext>
                </a:extLst>
              </p:cNvPr>
              <p:cNvSpPr/>
              <p:nvPr/>
            </p:nvSpPr>
            <p:spPr>
              <a:xfrm>
                <a:off x="8005415" y="1662849"/>
                <a:ext cx="2520000" cy="2520000"/>
              </a:xfrm>
              <a:prstGeom prst="snip2DiagRect">
                <a:avLst/>
              </a:prstGeom>
              <a:solidFill>
                <a:schemeClr val="tx2">
                  <a:lumMod val="75000"/>
                  <a:lumOff val="25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t>Jan - Manager</a:t>
                </a:r>
              </a:p>
              <a:p>
                <a:pPr algn="ctr"/>
                <a:endParaRPr lang="de-DE"/>
              </a:p>
              <a:p>
                <a:pPr algn="ctr"/>
                <a:endParaRPr lang="de-DE"/>
              </a:p>
              <a:p>
                <a:pPr algn="ctr"/>
                <a:endParaRPr lang="de-DE"/>
              </a:p>
              <a:p>
                <a:pPr algn="ctr"/>
                <a:endParaRPr lang="de-DE"/>
              </a:p>
              <a:p>
                <a:pPr algn="ctr"/>
                <a:endParaRPr lang="de-DE"/>
              </a:p>
              <a:p>
                <a:pPr algn="ctr"/>
                <a:endParaRPr lang="de-DE"/>
              </a:p>
              <a:p>
                <a:pPr algn="ctr"/>
                <a:endParaRPr lang="de-DE"/>
              </a:p>
              <a:p>
                <a:pPr algn="ctr"/>
                <a:endParaRPr lang="de-DE"/>
              </a:p>
            </p:txBody>
          </p:sp>
          <p:pic>
            <p:nvPicPr>
              <p:cNvPr id="11" name="Grafik 10" descr="Ein Bild, das Menschliches Gesicht, Bart, Vorderkopf, Person enthält.&#10;&#10;Beschreibung automatisch generiert.">
                <a:extLst>
                  <a:ext uri="{FF2B5EF4-FFF2-40B4-BE49-F238E27FC236}">
                    <a16:creationId xmlns:a16="http://schemas.microsoft.com/office/drawing/2014/main" id="{3DF55AE4-9FA0-7EF3-1910-CCADBB42849C}"/>
                  </a:ext>
                </a:extLst>
              </p:cNvPr>
              <p:cNvPicPr>
                <a:picLocks noChangeAspect="1"/>
              </p:cNvPicPr>
              <p:nvPr/>
            </p:nvPicPr>
            <p:blipFill>
              <a:blip r:embed="rId6"/>
              <a:stretch>
                <a:fillRect/>
              </a:stretch>
            </p:blipFill>
            <p:spPr>
              <a:xfrm>
                <a:off x="8561694" y="2004368"/>
                <a:ext cx="1407442" cy="1899102"/>
              </a:xfrm>
              <a:prstGeom prst="rect">
                <a:avLst/>
              </a:prstGeom>
              <a:solidFill>
                <a:schemeClr val="tx2">
                  <a:lumMod val="75000"/>
                  <a:lumOff val="25000"/>
                </a:schemeClr>
              </a:solidFill>
            </p:spPr>
          </p:pic>
        </p:grpSp>
        <p:grpSp>
          <p:nvGrpSpPr>
            <p:cNvPr id="36" name="Gruppieren 35">
              <a:extLst>
                <a:ext uri="{FF2B5EF4-FFF2-40B4-BE49-F238E27FC236}">
                  <a16:creationId xmlns:a16="http://schemas.microsoft.com/office/drawing/2014/main" id="{D96736AA-2AC4-5215-D527-C2BFBC125112}"/>
                </a:ext>
              </a:extLst>
            </p:cNvPr>
            <p:cNvGrpSpPr/>
            <p:nvPr/>
          </p:nvGrpSpPr>
          <p:grpSpPr>
            <a:xfrm>
              <a:off x="1158000" y="3917586"/>
              <a:ext cx="2520000" cy="2520000"/>
              <a:chOff x="1110076" y="3917586"/>
              <a:chExt cx="2520000" cy="2520000"/>
            </a:xfrm>
          </p:grpSpPr>
          <p:sp>
            <p:nvSpPr>
              <p:cNvPr id="34" name="Diagonal liegende Ecken des Rechtecks schneiden 33">
                <a:extLst>
                  <a:ext uri="{FF2B5EF4-FFF2-40B4-BE49-F238E27FC236}">
                    <a16:creationId xmlns:a16="http://schemas.microsoft.com/office/drawing/2014/main" id="{60019492-446D-0D40-F0A6-E95B3EB8485A}"/>
                  </a:ext>
                </a:extLst>
              </p:cNvPr>
              <p:cNvSpPr/>
              <p:nvPr/>
            </p:nvSpPr>
            <p:spPr>
              <a:xfrm>
                <a:off x="1110076" y="3917586"/>
                <a:ext cx="2520000" cy="2520000"/>
              </a:xfrm>
              <a:prstGeom prst="snip2DiagRect">
                <a:avLst/>
              </a:prstGeom>
              <a:solidFill>
                <a:schemeClr val="tx2">
                  <a:lumMod val="75000"/>
                  <a:lumOff val="25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ln w="0"/>
                    <a:solidFill>
                      <a:schemeClr val="bg1"/>
                    </a:solidFill>
                    <a:effectLst>
                      <a:outerShdw blurRad="38100" dist="19050" dir="2700000" algn="tl" rotWithShape="0">
                        <a:schemeClr val="dk1">
                          <a:alpha val="40000"/>
                        </a:schemeClr>
                      </a:outerShdw>
                    </a:effectLst>
                  </a:rPr>
                  <a:t>Chris – </a:t>
                </a:r>
                <a:r>
                  <a:rPr lang="de-DE" err="1">
                    <a:ln w="0"/>
                    <a:solidFill>
                      <a:schemeClr val="bg1"/>
                    </a:solidFill>
                    <a:effectLst>
                      <a:outerShdw blurRad="38100" dist="19050" dir="2700000" algn="tl" rotWithShape="0">
                        <a:schemeClr val="dk1">
                          <a:alpha val="40000"/>
                        </a:schemeClr>
                      </a:outerShdw>
                    </a:effectLst>
                  </a:rPr>
                  <a:t>Technician</a:t>
                </a:r>
                <a:endParaRPr lang="de-DE">
                  <a:ln w="0"/>
                  <a:solidFill>
                    <a:schemeClr val="bg1"/>
                  </a:solidFill>
                  <a:effectLst>
                    <a:outerShdw blurRad="38100" dist="19050" dir="2700000" algn="tl" rotWithShape="0">
                      <a:schemeClr val="dk1">
                        <a:alpha val="40000"/>
                      </a:schemeClr>
                    </a:outerShdw>
                  </a:effectLst>
                </a:endParaRPr>
              </a:p>
              <a:p>
                <a:pPr algn="ctr"/>
                <a:endParaRPr lang="de-DE">
                  <a:ln w="0"/>
                  <a:solidFill>
                    <a:schemeClr val="tx1"/>
                  </a:solidFill>
                  <a:effectLst>
                    <a:outerShdw blurRad="38100" dist="19050" dir="2700000" algn="tl" rotWithShape="0">
                      <a:schemeClr val="dk1">
                        <a:alpha val="40000"/>
                      </a:schemeClr>
                    </a:outerShdw>
                  </a:effectLst>
                </a:endParaRPr>
              </a:p>
              <a:p>
                <a:pPr algn="ctr"/>
                <a:endParaRPr lang="de-DE">
                  <a:ln w="0"/>
                  <a:solidFill>
                    <a:schemeClr val="tx1"/>
                  </a:solidFill>
                  <a:effectLst>
                    <a:outerShdw blurRad="38100" dist="19050" dir="2700000" algn="tl" rotWithShape="0">
                      <a:schemeClr val="dk1">
                        <a:alpha val="40000"/>
                      </a:schemeClr>
                    </a:outerShdw>
                  </a:effectLst>
                </a:endParaRPr>
              </a:p>
              <a:p>
                <a:pPr algn="ctr"/>
                <a:endParaRPr lang="de-DE">
                  <a:ln w="0"/>
                  <a:solidFill>
                    <a:schemeClr val="tx1"/>
                  </a:solidFill>
                  <a:effectLst>
                    <a:outerShdw blurRad="38100" dist="19050" dir="2700000" algn="tl" rotWithShape="0">
                      <a:schemeClr val="dk1">
                        <a:alpha val="40000"/>
                      </a:schemeClr>
                    </a:outerShdw>
                  </a:effectLst>
                </a:endParaRPr>
              </a:p>
              <a:p>
                <a:pPr algn="ctr"/>
                <a:endParaRPr lang="de-DE">
                  <a:ln w="0"/>
                  <a:solidFill>
                    <a:schemeClr val="tx1"/>
                  </a:solidFill>
                  <a:effectLst>
                    <a:outerShdw blurRad="38100" dist="19050" dir="2700000" algn="tl" rotWithShape="0">
                      <a:schemeClr val="dk1">
                        <a:alpha val="40000"/>
                      </a:schemeClr>
                    </a:outerShdw>
                  </a:effectLst>
                </a:endParaRPr>
              </a:p>
              <a:p>
                <a:pPr algn="ctr"/>
                <a:endParaRPr lang="de-DE">
                  <a:ln w="0"/>
                  <a:solidFill>
                    <a:schemeClr val="tx1"/>
                  </a:solidFill>
                  <a:effectLst>
                    <a:outerShdw blurRad="38100" dist="19050" dir="2700000" algn="tl" rotWithShape="0">
                      <a:schemeClr val="dk1">
                        <a:alpha val="40000"/>
                      </a:schemeClr>
                    </a:outerShdw>
                  </a:effectLst>
                </a:endParaRPr>
              </a:p>
              <a:p>
                <a:pPr algn="ctr"/>
                <a:endParaRPr lang="de-DE">
                  <a:ln w="0"/>
                  <a:solidFill>
                    <a:schemeClr val="tx1"/>
                  </a:solidFill>
                  <a:effectLst>
                    <a:outerShdw blurRad="38100" dist="19050" dir="2700000" algn="tl" rotWithShape="0">
                      <a:schemeClr val="dk1">
                        <a:alpha val="40000"/>
                      </a:schemeClr>
                    </a:outerShdw>
                  </a:effectLst>
                </a:endParaRPr>
              </a:p>
              <a:p>
                <a:pPr algn="ctr"/>
                <a:endParaRPr lang="de-DE">
                  <a:ln w="0"/>
                  <a:solidFill>
                    <a:schemeClr val="tx1"/>
                  </a:solidFill>
                  <a:effectLst>
                    <a:outerShdw blurRad="38100" dist="19050" dir="2700000" algn="tl" rotWithShape="0">
                      <a:schemeClr val="dk1">
                        <a:alpha val="40000"/>
                      </a:schemeClr>
                    </a:outerShdw>
                  </a:effectLst>
                </a:endParaRPr>
              </a:p>
              <a:p>
                <a:pPr algn="ctr"/>
                <a:endParaRPr lang="de-DE">
                  <a:ln w="0"/>
                  <a:solidFill>
                    <a:schemeClr val="tx1"/>
                  </a:solidFill>
                  <a:effectLst>
                    <a:outerShdw blurRad="38100" dist="19050" dir="2700000" algn="tl" rotWithShape="0">
                      <a:schemeClr val="dk1">
                        <a:alpha val="40000"/>
                      </a:schemeClr>
                    </a:outerShdw>
                  </a:effectLst>
                </a:endParaRPr>
              </a:p>
            </p:txBody>
          </p:sp>
          <p:pic>
            <p:nvPicPr>
              <p:cNvPr id="19" name="Grafik 18" descr="Ein Bild, das Menschliches Gesicht, Person, Kleidung, Kinn enthält.&#10;&#10;Automatisch generierte Beschreibung">
                <a:extLst>
                  <a:ext uri="{FF2B5EF4-FFF2-40B4-BE49-F238E27FC236}">
                    <a16:creationId xmlns:a16="http://schemas.microsoft.com/office/drawing/2014/main" id="{DDD42A08-36BD-9C84-5279-84A209F030E9}"/>
                  </a:ext>
                </a:extLst>
              </p:cNvPr>
              <p:cNvPicPr>
                <a:picLocks noChangeAspect="1"/>
              </p:cNvPicPr>
              <p:nvPr/>
            </p:nvPicPr>
            <p:blipFill>
              <a:blip r:embed="rId7"/>
              <a:stretch>
                <a:fillRect/>
              </a:stretch>
            </p:blipFill>
            <p:spPr>
              <a:xfrm>
                <a:off x="1688890" y="4344091"/>
                <a:ext cx="1362373" cy="1888071"/>
              </a:xfrm>
              <a:prstGeom prst="rect">
                <a:avLst/>
              </a:prstGeom>
              <a:solidFill>
                <a:schemeClr val="tx2">
                  <a:lumMod val="75000"/>
                  <a:lumOff val="25000"/>
                </a:schemeClr>
              </a:solidFill>
            </p:spPr>
          </p:pic>
        </p:grpSp>
      </p:grpSp>
      <p:sp>
        <p:nvSpPr>
          <p:cNvPr id="2" name="Titel 1">
            <a:extLst>
              <a:ext uri="{FF2B5EF4-FFF2-40B4-BE49-F238E27FC236}">
                <a16:creationId xmlns:a16="http://schemas.microsoft.com/office/drawing/2014/main" id="{933AE55F-63FE-66F9-7CEB-2D56380EF262}"/>
              </a:ext>
            </a:extLst>
          </p:cNvPr>
          <p:cNvSpPr>
            <a:spLocks noGrp="1"/>
          </p:cNvSpPr>
          <p:nvPr>
            <p:ph type="title"/>
          </p:nvPr>
        </p:nvSpPr>
        <p:spPr>
          <a:xfrm>
            <a:off x="359923" y="118621"/>
            <a:ext cx="10515600" cy="1325563"/>
          </a:xfrm>
        </p:spPr>
        <p:txBody>
          <a:bodyPr>
            <a:normAutofit/>
          </a:bodyPr>
          <a:lstStyle/>
          <a:p>
            <a:r>
              <a:rPr lang="en-US" sz="4000" b="1">
                <a:solidFill>
                  <a:schemeClr val="bg1"/>
                </a:solidFill>
              </a:rPr>
              <a:t>TEAM</a:t>
            </a:r>
            <a:endParaRPr lang="de-DE" sz="4000" b="1">
              <a:solidFill>
                <a:schemeClr val="tx2">
                  <a:lumMod val="75000"/>
                  <a:lumOff val="25000"/>
                </a:schemeClr>
              </a:solidFill>
            </a:endParaRPr>
          </a:p>
        </p:txBody>
      </p:sp>
    </p:spTree>
    <p:extLst>
      <p:ext uri="{BB962C8B-B14F-4D97-AF65-F5344CB8AC3E}">
        <p14:creationId xmlns:p14="http://schemas.microsoft.com/office/powerpoint/2010/main" val="901385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1D3FE4F-BAD8-8AD7-6745-3625471527C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9BAF0FD-5CDC-A48E-2596-9208E46B6717}"/>
              </a:ext>
            </a:extLst>
          </p:cNvPr>
          <p:cNvSpPr>
            <a:spLocks noGrp="1"/>
          </p:cNvSpPr>
          <p:nvPr>
            <p:ph type="title"/>
          </p:nvPr>
        </p:nvSpPr>
        <p:spPr/>
        <p:txBody>
          <a:bodyPr>
            <a:normAutofit/>
          </a:bodyPr>
          <a:lstStyle/>
          <a:p>
            <a:r>
              <a:rPr lang="en-US" sz="4000" b="1">
                <a:solidFill>
                  <a:schemeClr val="bg1"/>
                </a:solidFill>
              </a:rPr>
              <a:t>CURRENT STATUS &amp; ROADMAP</a:t>
            </a:r>
            <a:endParaRPr lang="de-DE" sz="4000" b="1">
              <a:solidFill>
                <a:schemeClr val="tx2">
                  <a:lumMod val="75000"/>
                  <a:lumOff val="25000"/>
                </a:schemeClr>
              </a:solidFill>
            </a:endParaRPr>
          </a:p>
        </p:txBody>
      </p:sp>
      <p:pic>
        <p:nvPicPr>
          <p:cNvPr id="10" name="Grafik 9">
            <a:extLst>
              <a:ext uri="{FF2B5EF4-FFF2-40B4-BE49-F238E27FC236}">
                <a16:creationId xmlns:a16="http://schemas.microsoft.com/office/drawing/2014/main" id="{0A885F3C-422E-75E4-A871-4E3C7430ADB8}"/>
              </a:ext>
            </a:extLst>
          </p:cNvPr>
          <p:cNvPicPr>
            <a:picLocks/>
          </p:cNvPicPr>
          <p:nvPr/>
        </p:nvPicPr>
        <p:blipFill>
          <a:blip r:embed="rId3"/>
          <a:stretch>
            <a:fillRect/>
          </a:stretch>
        </p:blipFill>
        <p:spPr>
          <a:xfrm>
            <a:off x="336000" y="2376126"/>
            <a:ext cx="11520000" cy="3240000"/>
          </a:xfrm>
          <a:prstGeom prst="rect">
            <a:avLst/>
          </a:prstGeom>
        </p:spPr>
      </p:pic>
    </p:spTree>
    <p:extLst>
      <p:ext uri="{BB962C8B-B14F-4D97-AF65-F5344CB8AC3E}">
        <p14:creationId xmlns:p14="http://schemas.microsoft.com/office/powerpoint/2010/main" val="3733130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08F519C-323D-8E0C-2ADE-6CD535472E4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32A25D2-6C93-07AB-45B9-813302E42D61}"/>
              </a:ext>
            </a:extLst>
          </p:cNvPr>
          <p:cNvSpPr>
            <a:spLocks noGrp="1"/>
          </p:cNvSpPr>
          <p:nvPr>
            <p:ph type="title"/>
          </p:nvPr>
        </p:nvSpPr>
        <p:spPr>
          <a:xfrm>
            <a:off x="332723" y="325600"/>
            <a:ext cx="10515600" cy="1325563"/>
          </a:xfrm>
        </p:spPr>
        <p:txBody>
          <a:bodyPr>
            <a:normAutofit/>
          </a:bodyPr>
          <a:lstStyle/>
          <a:p>
            <a:r>
              <a:rPr lang="de-DE" sz="4000" b="1">
                <a:solidFill>
                  <a:schemeClr val="bg1"/>
                </a:solidFill>
              </a:rPr>
              <a:t>Be ready to</a:t>
            </a:r>
            <a:r>
              <a:rPr lang="de-DE" sz="4000" b="1">
                <a:solidFill>
                  <a:schemeClr val="tx2">
                    <a:lumMod val="75000"/>
                    <a:lumOff val="25000"/>
                  </a:schemeClr>
                </a:solidFill>
              </a:rPr>
              <a:t> d</a:t>
            </a:r>
            <a:r>
              <a:rPr lang="en-US" sz="4000" b="1" err="1">
                <a:solidFill>
                  <a:schemeClr val="tx2">
                    <a:lumMod val="75000"/>
                    <a:lumOff val="25000"/>
                  </a:schemeClr>
                </a:solidFill>
              </a:rPr>
              <a:t>ownload</a:t>
            </a:r>
            <a:r>
              <a:rPr lang="en-US" sz="4000" b="1">
                <a:solidFill>
                  <a:schemeClr val="tx2">
                    <a:lumMod val="75000"/>
                    <a:lumOff val="25000"/>
                  </a:schemeClr>
                </a:solidFill>
              </a:rPr>
              <a:t> MEJANA </a:t>
            </a:r>
            <a:r>
              <a:rPr lang="en-US" sz="4000" b="1">
                <a:solidFill>
                  <a:schemeClr val="bg1"/>
                </a:solidFill>
              </a:rPr>
              <a:t>and take control of your personal safety! </a:t>
            </a:r>
            <a:endParaRPr lang="de-DE" sz="4000" b="1">
              <a:solidFill>
                <a:schemeClr val="tx2">
                  <a:lumMod val="75000"/>
                  <a:lumOff val="25000"/>
                </a:schemeClr>
              </a:solidFill>
            </a:endParaRPr>
          </a:p>
        </p:txBody>
      </p:sp>
      <p:sp>
        <p:nvSpPr>
          <p:cNvPr id="11" name="Textfeld 10">
            <a:extLst>
              <a:ext uri="{FF2B5EF4-FFF2-40B4-BE49-F238E27FC236}">
                <a16:creationId xmlns:a16="http://schemas.microsoft.com/office/drawing/2014/main" id="{687118AA-FCBC-62E6-8E9E-5AE2E789BBD9}"/>
              </a:ext>
            </a:extLst>
          </p:cNvPr>
          <p:cNvSpPr txBox="1"/>
          <p:nvPr/>
        </p:nvSpPr>
        <p:spPr>
          <a:xfrm>
            <a:off x="8524568" y="5155687"/>
            <a:ext cx="3274142" cy="1169551"/>
          </a:xfrm>
          <a:prstGeom prst="rect">
            <a:avLst/>
          </a:prstGeom>
          <a:noFill/>
        </p:spPr>
        <p:txBody>
          <a:bodyPr wrap="square" rtlCol="0">
            <a:spAutoFit/>
          </a:bodyPr>
          <a:lstStyle/>
          <a:p>
            <a:r>
              <a:rPr lang="de-DE" sz="5000" b="1">
                <a:solidFill>
                  <a:schemeClr val="bg1"/>
                </a:solidFill>
                <a:effectLst>
                  <a:glow rad="228600">
                    <a:schemeClr val="accent3">
                      <a:satMod val="175000"/>
                      <a:alpha val="40000"/>
                    </a:schemeClr>
                  </a:glow>
                </a:effectLst>
              </a:rPr>
              <a:t>M E J A N A </a:t>
            </a:r>
          </a:p>
          <a:p>
            <a:pPr algn="r"/>
            <a:r>
              <a:rPr lang="de-DE" sz="2000" b="1">
                <a:solidFill>
                  <a:schemeClr val="bg1"/>
                </a:solidFill>
                <a:effectLst/>
              </a:rPr>
              <a:t>www.mejana.com</a:t>
            </a:r>
          </a:p>
        </p:txBody>
      </p:sp>
      <p:pic>
        <p:nvPicPr>
          <p:cNvPr id="18" name="Grafik 17" descr="Ein Bild, das Handy, Text, mobiles Gerät, tragbares Kommunikationsgerät enthält.&#10;&#10;Automatisch generierte Beschreibung">
            <a:extLst>
              <a:ext uri="{FF2B5EF4-FFF2-40B4-BE49-F238E27FC236}">
                <a16:creationId xmlns:a16="http://schemas.microsoft.com/office/drawing/2014/main" id="{3A319F19-BD26-1527-F23C-3D3358927DDD}"/>
              </a:ext>
            </a:extLst>
          </p:cNvPr>
          <p:cNvPicPr>
            <a:picLocks noChangeAspect="1"/>
          </p:cNvPicPr>
          <p:nvPr/>
        </p:nvPicPr>
        <p:blipFill rotWithShape="1">
          <a:blip r:embed="rId3"/>
          <a:srcRect l="10940" t="2445" r="12470" b="3076"/>
          <a:stretch/>
        </p:blipFill>
        <p:spPr>
          <a:xfrm>
            <a:off x="5839279" y="1772040"/>
            <a:ext cx="2366235" cy="4760360"/>
          </a:xfrm>
          <a:prstGeom prst="rect">
            <a:avLst/>
          </a:prstGeom>
        </p:spPr>
      </p:pic>
      <p:pic>
        <p:nvPicPr>
          <p:cNvPr id="1028" name="Picture 4">
            <a:extLst>
              <a:ext uri="{FF2B5EF4-FFF2-40B4-BE49-F238E27FC236}">
                <a16:creationId xmlns:a16="http://schemas.microsoft.com/office/drawing/2014/main" id="{0BA69E0C-B95E-4810-A36E-B30C6173B0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723" y="4999675"/>
            <a:ext cx="2138977" cy="1325563"/>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DAFCAB25-EFC9-CD70-D0D8-6AB2F50F708B}"/>
              </a:ext>
            </a:extLst>
          </p:cNvPr>
          <p:cNvSpPr txBox="1"/>
          <p:nvPr/>
        </p:nvSpPr>
        <p:spPr>
          <a:xfrm>
            <a:off x="9075175" y="4632467"/>
            <a:ext cx="2723535" cy="523220"/>
          </a:xfrm>
          <a:prstGeom prst="rect">
            <a:avLst/>
          </a:prstGeom>
          <a:noFill/>
        </p:spPr>
        <p:txBody>
          <a:bodyPr wrap="square" rtlCol="0">
            <a:spAutoFit/>
          </a:bodyPr>
          <a:lstStyle/>
          <a:p>
            <a:r>
              <a:rPr lang="de-DE" sz="2800" b="1" u="sng">
                <a:solidFill>
                  <a:schemeClr val="tx2">
                    <a:lumMod val="75000"/>
                    <a:lumOff val="25000"/>
                  </a:schemeClr>
                </a:solidFill>
              </a:rPr>
              <a:t>#StaySafewith</a:t>
            </a:r>
          </a:p>
        </p:txBody>
      </p:sp>
    </p:spTree>
    <p:extLst>
      <p:ext uri="{BB962C8B-B14F-4D97-AF65-F5344CB8AC3E}">
        <p14:creationId xmlns:p14="http://schemas.microsoft.com/office/powerpoint/2010/main" val="3948700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DE848B9-F5D3-BDD3-43A5-8131042DE39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8360496-8662-CD05-ACD9-EB7ECBBE058B}"/>
              </a:ext>
            </a:extLst>
          </p:cNvPr>
          <p:cNvSpPr>
            <a:spLocks noGrp="1"/>
          </p:cNvSpPr>
          <p:nvPr>
            <p:ph type="title"/>
          </p:nvPr>
        </p:nvSpPr>
        <p:spPr>
          <a:xfrm>
            <a:off x="332723" y="325600"/>
            <a:ext cx="10515600" cy="1325563"/>
          </a:xfrm>
        </p:spPr>
        <p:txBody>
          <a:bodyPr>
            <a:normAutofit/>
          </a:bodyPr>
          <a:lstStyle/>
          <a:p>
            <a:r>
              <a:rPr lang="en-US" sz="4000" b="1">
                <a:solidFill>
                  <a:schemeClr val="bg1"/>
                </a:solidFill>
              </a:rPr>
              <a:t>SOURCE DIRECTORY</a:t>
            </a:r>
            <a:endParaRPr lang="de-DE" sz="4000" b="1">
              <a:solidFill>
                <a:schemeClr val="tx2">
                  <a:lumMod val="75000"/>
                  <a:lumOff val="25000"/>
                </a:schemeClr>
              </a:solidFill>
            </a:endParaRPr>
          </a:p>
        </p:txBody>
      </p:sp>
      <p:sp>
        <p:nvSpPr>
          <p:cNvPr id="3" name="Textfeld 2">
            <a:extLst>
              <a:ext uri="{FF2B5EF4-FFF2-40B4-BE49-F238E27FC236}">
                <a16:creationId xmlns:a16="http://schemas.microsoft.com/office/drawing/2014/main" id="{6A15DC62-4CEF-57FC-D3DA-879EA128CCE9}"/>
              </a:ext>
            </a:extLst>
          </p:cNvPr>
          <p:cNvSpPr txBox="1"/>
          <p:nvPr/>
        </p:nvSpPr>
        <p:spPr>
          <a:xfrm>
            <a:off x="452284" y="1393083"/>
            <a:ext cx="10815484" cy="3139321"/>
          </a:xfrm>
          <a:prstGeom prst="rect">
            <a:avLst/>
          </a:prstGeom>
          <a:noFill/>
        </p:spPr>
        <p:txBody>
          <a:bodyPr wrap="square" lIns="91440" tIns="45720" rIns="91440" bIns="45720" rtlCol="0" anchor="t">
            <a:spAutoFit/>
          </a:bodyPr>
          <a:lstStyle/>
          <a:p>
            <a:r>
              <a:rPr lang="de-DE" b="1">
                <a:solidFill>
                  <a:schemeClr val="bg1"/>
                </a:solidFill>
              </a:rPr>
              <a:t>Slide 3:</a:t>
            </a:r>
          </a:p>
          <a:p>
            <a:r>
              <a:rPr lang="de-DE" sz="1800">
                <a:solidFill>
                  <a:schemeClr val="bg1"/>
                </a:solidFill>
                <a:hlinkClick r:id="rId3">
                  <a:extLst>
                    <a:ext uri="{A12FA001-AC4F-418D-AE19-62706E023703}">
                      <ahyp:hlinkClr xmlns:ahyp="http://schemas.microsoft.com/office/drawing/2018/hyperlinkcolor" val="tx"/>
                    </a:ext>
                  </a:extLst>
                </a:hlinkClick>
              </a:rPr>
              <a:t>https://www.veko-online.de/archiv-ausgabe-02-2021/sicherheit-umfragen-zufolge-fuehlen-sich-37-der-deutschen-frauen-nachts-nicht-sicher-wenn-sie-allein-unterwegs-sind.html</a:t>
            </a:r>
            <a:r>
              <a:rPr lang="de-DE" sz="1800">
                <a:solidFill>
                  <a:schemeClr val="bg1"/>
                </a:solidFill>
              </a:rPr>
              <a:t> </a:t>
            </a:r>
          </a:p>
          <a:p>
            <a:endParaRPr lang="de-DE">
              <a:solidFill>
                <a:schemeClr val="bg1"/>
              </a:solidFill>
            </a:endParaRPr>
          </a:p>
          <a:p>
            <a:r>
              <a:rPr lang="de-DE" b="1">
                <a:solidFill>
                  <a:schemeClr val="bg1"/>
                </a:solidFill>
              </a:rPr>
              <a:t>Slide 8:</a:t>
            </a:r>
            <a:br>
              <a:rPr lang="de-DE">
                <a:solidFill>
                  <a:schemeClr val="bg1"/>
                </a:solidFill>
              </a:rPr>
            </a:br>
            <a:r>
              <a:rPr lang="de-DE">
                <a:solidFill>
                  <a:srgbClr val="FFFFFF"/>
                </a:solidFill>
                <a:hlinkClick r:id="rId4">
                  <a:extLst>
                    <a:ext uri="{A12FA001-AC4F-418D-AE19-62706E023703}">
                      <ahyp:hlinkClr xmlns:ahyp="http://schemas.microsoft.com/office/drawing/2018/hyperlinkcolor" val="tx"/>
                    </a:ext>
                  </a:extLst>
                </a:hlinkClick>
              </a:rPr>
              <a:t>Smartphones - Nutzer weltweit 2016-2028 | Statista</a:t>
            </a:r>
            <a:br>
              <a:rPr lang="de-DE"/>
            </a:br>
            <a:endParaRPr lang="de-DE">
              <a:solidFill>
                <a:schemeClr val="bg1"/>
              </a:solidFill>
            </a:endParaRPr>
          </a:p>
          <a:p>
            <a:endParaRPr lang="de-DE">
              <a:solidFill>
                <a:schemeClr val="bg1"/>
              </a:solidFill>
            </a:endParaRPr>
          </a:p>
          <a:p>
            <a:r>
              <a:rPr lang="de-DE">
                <a:solidFill>
                  <a:schemeClr val="bg1"/>
                </a:solidFill>
              </a:rPr>
              <a:t>Slide 9 and 10:</a:t>
            </a:r>
          </a:p>
          <a:p>
            <a:endParaRPr lang="de-DE">
              <a:solidFill>
                <a:schemeClr val="bg1"/>
              </a:solidFill>
            </a:endParaRPr>
          </a:p>
          <a:p>
            <a:endParaRPr lang="de-DE">
              <a:solidFill>
                <a:schemeClr val="bg1"/>
              </a:solidFill>
            </a:endParaRPr>
          </a:p>
        </p:txBody>
      </p:sp>
    </p:spTree>
    <p:extLst>
      <p:ext uri="{BB962C8B-B14F-4D97-AF65-F5344CB8AC3E}">
        <p14:creationId xmlns:p14="http://schemas.microsoft.com/office/powerpoint/2010/main" val="1564445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267029-13B8-0012-3046-E1FE2474A522}"/>
              </a:ext>
            </a:extLst>
          </p:cNvPr>
          <p:cNvSpPr>
            <a:spLocks noGrp="1"/>
          </p:cNvSpPr>
          <p:nvPr>
            <p:ph type="title"/>
          </p:nvPr>
        </p:nvSpPr>
        <p:spPr/>
        <p:txBody>
          <a:bodyPr>
            <a:normAutofit/>
          </a:bodyPr>
          <a:lstStyle/>
          <a:p>
            <a:r>
              <a:rPr lang="en-US" sz="4000" b="1">
                <a:solidFill>
                  <a:schemeClr val="bg1"/>
                </a:solidFill>
                <a:effectLst/>
              </a:rPr>
              <a:t>Empowering individuals to feel safe and secure every day </a:t>
            </a:r>
            <a:r>
              <a:rPr lang="en-US" sz="4000" b="1" u="sng">
                <a:solidFill>
                  <a:schemeClr val="tx2">
                    <a:lumMod val="75000"/>
                    <a:lumOff val="25000"/>
                  </a:schemeClr>
                </a:solidFill>
              </a:rPr>
              <a:t>#StaySafe</a:t>
            </a:r>
            <a:endParaRPr lang="de-DE" sz="4000" b="1" u="sng">
              <a:solidFill>
                <a:schemeClr val="tx2">
                  <a:lumMod val="75000"/>
                  <a:lumOff val="25000"/>
                </a:schemeClr>
              </a:solidFill>
            </a:endParaRPr>
          </a:p>
        </p:txBody>
      </p:sp>
      <p:pic>
        <p:nvPicPr>
          <p:cNvPr id="10" name="Grafik 9" descr="Ein Bild, das Menschliches Gesicht, Person, Mädchen, Kleidung enthält.&#10;&#10;Automatisch generierte Beschreibung">
            <a:extLst>
              <a:ext uri="{FF2B5EF4-FFF2-40B4-BE49-F238E27FC236}">
                <a16:creationId xmlns:a16="http://schemas.microsoft.com/office/drawing/2014/main" id="{8D5FFB2A-4337-1209-BD57-F85F237DE2A9}"/>
              </a:ext>
            </a:extLst>
          </p:cNvPr>
          <p:cNvPicPr>
            <a:picLocks noChangeAspect="1"/>
          </p:cNvPicPr>
          <p:nvPr/>
        </p:nvPicPr>
        <p:blipFill>
          <a:blip r:embed="rId3"/>
          <a:stretch>
            <a:fillRect/>
          </a:stretch>
        </p:blipFill>
        <p:spPr>
          <a:xfrm>
            <a:off x="838200" y="1690688"/>
            <a:ext cx="5051323" cy="5051323"/>
          </a:xfrm>
          <a:prstGeom prst="rect">
            <a:avLst/>
          </a:prstGeom>
        </p:spPr>
      </p:pic>
      <p:sp>
        <p:nvSpPr>
          <p:cNvPr id="11" name="Textfeld 10">
            <a:extLst>
              <a:ext uri="{FF2B5EF4-FFF2-40B4-BE49-F238E27FC236}">
                <a16:creationId xmlns:a16="http://schemas.microsoft.com/office/drawing/2014/main" id="{EC43AEEA-756E-C1D6-3040-31A236A44C9F}"/>
              </a:ext>
            </a:extLst>
          </p:cNvPr>
          <p:cNvSpPr txBox="1"/>
          <p:nvPr/>
        </p:nvSpPr>
        <p:spPr>
          <a:xfrm>
            <a:off x="8308258" y="5880237"/>
            <a:ext cx="3490452" cy="861774"/>
          </a:xfrm>
          <a:prstGeom prst="rect">
            <a:avLst/>
          </a:prstGeom>
          <a:noFill/>
        </p:spPr>
        <p:txBody>
          <a:bodyPr wrap="square" rtlCol="0">
            <a:spAutoFit/>
          </a:bodyPr>
          <a:lstStyle/>
          <a:p>
            <a:r>
              <a:rPr lang="de-DE" sz="5000" b="1">
                <a:solidFill>
                  <a:schemeClr val="bg1"/>
                </a:solidFill>
                <a:effectLst>
                  <a:glow rad="228600">
                    <a:schemeClr val="accent3">
                      <a:satMod val="175000"/>
                      <a:alpha val="40000"/>
                    </a:schemeClr>
                  </a:glow>
                </a:effectLst>
              </a:rPr>
              <a:t>M E J A N A </a:t>
            </a:r>
          </a:p>
        </p:txBody>
      </p:sp>
    </p:spTree>
    <p:extLst>
      <p:ext uri="{BB962C8B-B14F-4D97-AF65-F5344CB8AC3E}">
        <p14:creationId xmlns:p14="http://schemas.microsoft.com/office/powerpoint/2010/main" val="2691032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978340-5319-1295-357C-DAB2B743F5E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9F8B09C-BE18-6A39-77CE-6ACCE8603BC7}"/>
              </a:ext>
            </a:extLst>
          </p:cNvPr>
          <p:cNvSpPr>
            <a:spLocks noGrp="1"/>
          </p:cNvSpPr>
          <p:nvPr>
            <p:ph type="title"/>
          </p:nvPr>
        </p:nvSpPr>
        <p:spPr/>
        <p:txBody>
          <a:bodyPr>
            <a:normAutofit/>
          </a:bodyPr>
          <a:lstStyle/>
          <a:p>
            <a:r>
              <a:rPr lang="en-US" sz="4000" b="1">
                <a:solidFill>
                  <a:schemeClr val="bg1"/>
                </a:solidFill>
              </a:rPr>
              <a:t>PROBLEM</a:t>
            </a:r>
            <a:endParaRPr lang="de-DE" sz="4000" b="1">
              <a:solidFill>
                <a:schemeClr val="tx2">
                  <a:lumMod val="75000"/>
                  <a:lumOff val="25000"/>
                </a:schemeClr>
              </a:solidFill>
            </a:endParaRPr>
          </a:p>
        </p:txBody>
      </p:sp>
      <p:sp>
        <p:nvSpPr>
          <p:cNvPr id="4" name="Titel 1">
            <a:extLst>
              <a:ext uri="{FF2B5EF4-FFF2-40B4-BE49-F238E27FC236}">
                <a16:creationId xmlns:a16="http://schemas.microsoft.com/office/drawing/2014/main" id="{5930AF9A-30AE-7FDE-D6CC-5C518F77F245}"/>
              </a:ext>
            </a:extLst>
          </p:cNvPr>
          <p:cNvSpPr txBox="1">
            <a:spLocks/>
          </p:cNvSpPr>
          <p:nvPr/>
        </p:nvSpPr>
        <p:spPr>
          <a:xfrm>
            <a:off x="838200" y="4719791"/>
            <a:ext cx="5680587"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3200" b="1">
                <a:solidFill>
                  <a:schemeClr val="bg1"/>
                </a:solidFill>
              </a:rPr>
              <a:t>In Germany, </a:t>
            </a:r>
            <a:r>
              <a:rPr lang="en-US" sz="3200" b="1">
                <a:solidFill>
                  <a:schemeClr val="tx2">
                    <a:lumMod val="75000"/>
                    <a:lumOff val="25000"/>
                  </a:schemeClr>
                </a:solidFill>
              </a:rPr>
              <a:t>37%</a:t>
            </a:r>
            <a:r>
              <a:rPr lang="en-US" sz="3200" b="1">
                <a:solidFill>
                  <a:schemeClr val="bg1"/>
                </a:solidFill>
              </a:rPr>
              <a:t> of women and </a:t>
            </a:r>
            <a:r>
              <a:rPr lang="en-US" sz="3200" b="1">
                <a:solidFill>
                  <a:schemeClr val="tx2">
                    <a:lumMod val="75000"/>
                    <a:lumOff val="25000"/>
                  </a:schemeClr>
                </a:solidFill>
              </a:rPr>
              <a:t>13% </a:t>
            </a:r>
            <a:r>
              <a:rPr lang="en-US" sz="3200" b="1">
                <a:solidFill>
                  <a:schemeClr val="bg1"/>
                </a:solidFill>
              </a:rPr>
              <a:t>of men feel unsafe when walking alone at night.</a:t>
            </a:r>
            <a:endParaRPr lang="de-DE" sz="3200" b="1">
              <a:solidFill>
                <a:schemeClr val="bg1"/>
              </a:solidFill>
            </a:endParaRPr>
          </a:p>
        </p:txBody>
      </p:sp>
      <p:pic>
        <p:nvPicPr>
          <p:cNvPr id="6" name="Grafik 5" descr="Ein Bild, das Gebäude, Kleidung, Person, draußen enthält.&#10;&#10;Automatisch generierte Beschreibung">
            <a:extLst>
              <a:ext uri="{FF2B5EF4-FFF2-40B4-BE49-F238E27FC236}">
                <a16:creationId xmlns:a16="http://schemas.microsoft.com/office/drawing/2014/main" id="{322E95BD-9A24-04FF-A8EC-A1AF1AE6CA5B}"/>
              </a:ext>
            </a:extLst>
          </p:cNvPr>
          <p:cNvPicPr>
            <a:picLocks noChangeAspect="1"/>
          </p:cNvPicPr>
          <p:nvPr/>
        </p:nvPicPr>
        <p:blipFill>
          <a:blip r:embed="rId3"/>
          <a:stretch>
            <a:fillRect/>
          </a:stretch>
        </p:blipFill>
        <p:spPr>
          <a:xfrm>
            <a:off x="6725266" y="1403095"/>
            <a:ext cx="4827638" cy="4827638"/>
          </a:xfrm>
          <a:prstGeom prst="rect">
            <a:avLst/>
          </a:prstGeom>
          <a:ln>
            <a:noFill/>
          </a:ln>
          <a:effectLst>
            <a:softEdge rad="112500"/>
          </a:effectLst>
        </p:spPr>
      </p:pic>
    </p:spTree>
    <p:extLst>
      <p:ext uri="{BB962C8B-B14F-4D97-AF65-F5344CB8AC3E}">
        <p14:creationId xmlns:p14="http://schemas.microsoft.com/office/powerpoint/2010/main" val="4247385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DBAA37-9BC3-0DBD-19D1-8BCA0B5284E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EE8670D-42F8-E807-6252-F3A8408638C9}"/>
              </a:ext>
            </a:extLst>
          </p:cNvPr>
          <p:cNvSpPr>
            <a:spLocks noGrp="1"/>
          </p:cNvSpPr>
          <p:nvPr>
            <p:ph type="title"/>
          </p:nvPr>
        </p:nvSpPr>
        <p:spPr/>
        <p:txBody>
          <a:bodyPr>
            <a:normAutofit/>
          </a:bodyPr>
          <a:lstStyle/>
          <a:p>
            <a:r>
              <a:rPr lang="en-US" sz="4000" b="1">
                <a:solidFill>
                  <a:schemeClr val="bg1"/>
                </a:solidFill>
              </a:rPr>
              <a:t>SOLUTION</a:t>
            </a:r>
            <a:endParaRPr lang="de-DE" sz="4000" b="1">
              <a:solidFill>
                <a:schemeClr val="tx2">
                  <a:lumMod val="75000"/>
                  <a:lumOff val="25000"/>
                </a:schemeClr>
              </a:solidFill>
            </a:endParaRPr>
          </a:p>
        </p:txBody>
      </p:sp>
      <p:pic>
        <p:nvPicPr>
          <p:cNvPr id="3" name="Inhaltsplatzhalter 6" descr="Ein Bild, das Text, Kreis, Schrift, Screenshot enthält.&#10;&#10;Automatisch generierte Beschreibung">
            <a:extLst>
              <a:ext uri="{FF2B5EF4-FFF2-40B4-BE49-F238E27FC236}">
                <a16:creationId xmlns:a16="http://schemas.microsoft.com/office/drawing/2014/main" id="{EABF4B9C-09B2-9FF2-11DC-37F2596A24CF}"/>
              </a:ext>
            </a:extLst>
          </p:cNvPr>
          <p:cNvPicPr>
            <a:picLocks noGrp="1" noChangeAspect="1"/>
          </p:cNvPicPr>
          <p:nvPr>
            <p:ph idx="1"/>
          </p:nvPr>
        </p:nvPicPr>
        <p:blipFill>
          <a:blip r:embed="rId3"/>
          <a:stretch>
            <a:fillRect/>
          </a:stretch>
        </p:blipFill>
        <p:spPr>
          <a:xfrm>
            <a:off x="5492826" y="415825"/>
            <a:ext cx="4694044" cy="6026349"/>
          </a:xfrm>
        </p:spPr>
      </p:pic>
    </p:spTree>
    <p:extLst>
      <p:ext uri="{BB962C8B-B14F-4D97-AF65-F5344CB8AC3E}">
        <p14:creationId xmlns:p14="http://schemas.microsoft.com/office/powerpoint/2010/main" val="2732338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061AD06-0189-1217-3709-6053B25C6D1B}"/>
            </a:ext>
          </a:extLst>
        </p:cNvPr>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4F7B9026-36AD-42E4-B172-8D68F3A33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fik 6" descr="Ein Bild, das Handy, Text, mobiles Gerät, tragbares Kommunikationsgerät enthält.&#10;&#10;Automatisch generierte Beschreibung">
            <a:extLst>
              <a:ext uri="{FF2B5EF4-FFF2-40B4-BE49-F238E27FC236}">
                <a16:creationId xmlns:a16="http://schemas.microsoft.com/office/drawing/2014/main" id="{04C16F23-82EE-88CD-02BD-21940CFFBEEE}"/>
              </a:ext>
            </a:extLst>
          </p:cNvPr>
          <p:cNvPicPr>
            <a:picLocks noChangeAspect="1"/>
          </p:cNvPicPr>
          <p:nvPr/>
        </p:nvPicPr>
        <p:blipFill>
          <a:blip r:embed="rId3"/>
          <a:srcRect t="1903" r="-1" b="2351"/>
          <a:stretch/>
        </p:blipFill>
        <p:spPr>
          <a:xfrm>
            <a:off x="192528" y="171716"/>
            <a:ext cx="3793268" cy="6514565"/>
          </a:xfrm>
          <a:prstGeom prst="rect">
            <a:avLst/>
          </a:prstGeom>
        </p:spPr>
      </p:pic>
      <p:pic>
        <p:nvPicPr>
          <p:cNvPr id="3" name="Grafik 2" descr="Ein Bild, das Elektronik, Handy, mobiles Gerät, tragbares Kommunikationsgerät enthält.&#10;&#10;Automatisch generierte Beschreibung">
            <a:extLst>
              <a:ext uri="{FF2B5EF4-FFF2-40B4-BE49-F238E27FC236}">
                <a16:creationId xmlns:a16="http://schemas.microsoft.com/office/drawing/2014/main" id="{4C94680D-D860-B4E7-8C8A-2B1694F54EA1}"/>
              </a:ext>
            </a:extLst>
          </p:cNvPr>
          <p:cNvPicPr>
            <a:picLocks noChangeAspect="1"/>
          </p:cNvPicPr>
          <p:nvPr/>
        </p:nvPicPr>
        <p:blipFill>
          <a:blip r:embed="rId4"/>
          <a:srcRect t="1163" r="-1" b="-1"/>
          <a:stretch/>
        </p:blipFill>
        <p:spPr>
          <a:xfrm>
            <a:off x="4239246" y="171716"/>
            <a:ext cx="3822924" cy="6514565"/>
          </a:xfrm>
          <a:prstGeom prst="rect">
            <a:avLst/>
          </a:prstGeom>
        </p:spPr>
      </p:pic>
      <p:pic>
        <p:nvPicPr>
          <p:cNvPr id="13" name="Grafik 12" descr="Ein Bild, das Handy, Text, mobiles Gerät, Smartphone enthält.&#10;&#10;Automatisch generierte Beschreibung">
            <a:extLst>
              <a:ext uri="{FF2B5EF4-FFF2-40B4-BE49-F238E27FC236}">
                <a16:creationId xmlns:a16="http://schemas.microsoft.com/office/drawing/2014/main" id="{1881237B-3C3B-E110-5431-A1D0CCB7F004}"/>
              </a:ext>
            </a:extLst>
          </p:cNvPr>
          <p:cNvPicPr>
            <a:picLocks noChangeAspect="1"/>
          </p:cNvPicPr>
          <p:nvPr/>
        </p:nvPicPr>
        <p:blipFill>
          <a:blip r:embed="rId5"/>
          <a:stretch>
            <a:fillRect/>
          </a:stretch>
        </p:blipFill>
        <p:spPr>
          <a:xfrm>
            <a:off x="8315621" y="171716"/>
            <a:ext cx="3566696" cy="6500808"/>
          </a:xfrm>
          <a:prstGeom prst="rect">
            <a:avLst/>
          </a:prstGeom>
        </p:spPr>
      </p:pic>
    </p:spTree>
    <p:extLst>
      <p:ext uri="{BB962C8B-B14F-4D97-AF65-F5344CB8AC3E}">
        <p14:creationId xmlns:p14="http://schemas.microsoft.com/office/powerpoint/2010/main" val="294681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B36810-DA6E-CDCC-EA7E-163DEE028B7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5A23FE9-40DB-6A49-C22B-928AB903D068}"/>
              </a:ext>
            </a:extLst>
          </p:cNvPr>
          <p:cNvSpPr>
            <a:spLocks noGrp="1"/>
          </p:cNvSpPr>
          <p:nvPr>
            <p:ph type="title"/>
          </p:nvPr>
        </p:nvSpPr>
        <p:spPr>
          <a:xfrm>
            <a:off x="838200" y="365125"/>
            <a:ext cx="10515600" cy="1325563"/>
          </a:xfrm>
        </p:spPr>
        <p:txBody>
          <a:bodyPr>
            <a:normAutofit/>
          </a:bodyPr>
          <a:lstStyle/>
          <a:p>
            <a:r>
              <a:rPr lang="en-US" sz="4000" b="1">
                <a:solidFill>
                  <a:schemeClr val="bg1"/>
                </a:solidFill>
              </a:rPr>
              <a:t>REVENUE MODEL</a:t>
            </a:r>
            <a:endParaRPr lang="de-DE" sz="4000" b="1">
              <a:solidFill>
                <a:schemeClr val="tx2">
                  <a:lumMod val="75000"/>
                  <a:lumOff val="25000"/>
                </a:schemeClr>
              </a:solidFill>
            </a:endParaRPr>
          </a:p>
        </p:txBody>
      </p:sp>
      <p:grpSp>
        <p:nvGrpSpPr>
          <p:cNvPr id="8" name="Gruppieren 7">
            <a:extLst>
              <a:ext uri="{FF2B5EF4-FFF2-40B4-BE49-F238E27FC236}">
                <a16:creationId xmlns:a16="http://schemas.microsoft.com/office/drawing/2014/main" id="{7752C2B9-8D95-9140-B819-CD5E86AFD0D8}"/>
              </a:ext>
            </a:extLst>
          </p:cNvPr>
          <p:cNvGrpSpPr/>
          <p:nvPr/>
        </p:nvGrpSpPr>
        <p:grpSpPr>
          <a:xfrm>
            <a:off x="838200" y="1395106"/>
            <a:ext cx="4320000" cy="5299002"/>
            <a:chOff x="838200" y="1395106"/>
            <a:chExt cx="4320000" cy="5299002"/>
          </a:xfrm>
        </p:grpSpPr>
        <p:sp>
          <p:nvSpPr>
            <p:cNvPr id="3" name="Title 1">
              <a:extLst>
                <a:ext uri="{FF2B5EF4-FFF2-40B4-BE49-F238E27FC236}">
                  <a16:creationId xmlns:a16="http://schemas.microsoft.com/office/drawing/2014/main" id="{809EC800-48BB-EB0B-D7D6-7613F1ECBC7F}"/>
                </a:ext>
              </a:extLst>
            </p:cNvPr>
            <p:cNvSpPr txBox="1">
              <a:spLocks/>
            </p:cNvSpPr>
            <p:nvPr/>
          </p:nvSpPr>
          <p:spPr>
            <a:xfrm>
              <a:off x="838200" y="2201440"/>
              <a:ext cx="4320000" cy="1440000"/>
            </a:xfrm>
            <a:prstGeom prst="rect">
              <a:avLst/>
            </a:prstGeom>
            <a:solidFill>
              <a:schemeClr val="tx2">
                <a:lumMod val="75000"/>
                <a:lumOff val="25000"/>
              </a:scheme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solidFill>
                    <a:schemeClr val="bg1"/>
                  </a:solidFill>
                  <a:latin typeface="+mn-lt"/>
                </a:rPr>
                <a:t>Basic Version:</a:t>
              </a:r>
            </a:p>
            <a:p>
              <a:pPr marL="742950" lvl="1" indent="-285750">
                <a:buFont typeface="Arial" panose="020B0604020202020204" pitchFamily="34" charset="0"/>
                <a:buChar char="•"/>
              </a:pPr>
              <a:r>
                <a:rPr lang="en-US" sz="2000">
                  <a:solidFill>
                    <a:schemeClr val="bg1"/>
                  </a:solidFill>
                  <a:latin typeface="+mn-lt"/>
                </a:rPr>
                <a:t>Fundamental functions</a:t>
              </a:r>
            </a:p>
            <a:p>
              <a:pPr marL="742950" lvl="1" indent="-285750">
                <a:buFont typeface="Arial" panose="020B0604020202020204" pitchFamily="34" charset="0"/>
                <a:buChar char="•"/>
              </a:pPr>
              <a:r>
                <a:rPr lang="en-US" sz="2000">
                  <a:solidFill>
                    <a:schemeClr val="bg1"/>
                  </a:solidFill>
                </a:rPr>
                <a:t>Revenue through:</a:t>
              </a:r>
              <a:endParaRPr lang="en-US" sz="2000">
                <a:solidFill>
                  <a:schemeClr val="bg1"/>
                </a:solidFill>
                <a:latin typeface="+mn-lt"/>
              </a:endParaRPr>
            </a:p>
            <a:p>
              <a:pPr marL="1200150" lvl="2" indent="-285750">
                <a:buFont typeface="Arial" panose="020B0604020202020204" pitchFamily="34" charset="0"/>
                <a:buChar char="•"/>
              </a:pPr>
              <a:r>
                <a:rPr lang="en-US" sz="2000">
                  <a:solidFill>
                    <a:schemeClr val="bg1"/>
                  </a:solidFill>
                  <a:latin typeface="+mn-lt"/>
                </a:rPr>
                <a:t>Advertising</a:t>
              </a:r>
            </a:p>
          </p:txBody>
        </p:sp>
        <p:sp>
          <p:nvSpPr>
            <p:cNvPr id="4" name="Title 1">
              <a:extLst>
                <a:ext uri="{FF2B5EF4-FFF2-40B4-BE49-F238E27FC236}">
                  <a16:creationId xmlns:a16="http://schemas.microsoft.com/office/drawing/2014/main" id="{4738CDED-2500-59BE-BAF4-C41B7C03B091}"/>
                </a:ext>
              </a:extLst>
            </p:cNvPr>
            <p:cNvSpPr txBox="1">
              <a:spLocks/>
            </p:cNvSpPr>
            <p:nvPr/>
          </p:nvSpPr>
          <p:spPr>
            <a:xfrm>
              <a:off x="838200" y="3727774"/>
              <a:ext cx="4320000" cy="1440000"/>
            </a:xfrm>
            <a:prstGeom prst="rect">
              <a:avLst/>
            </a:prstGeom>
            <a:solidFill>
              <a:schemeClr val="tx2">
                <a:lumMod val="75000"/>
                <a:lumOff val="25000"/>
              </a:scheme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solidFill>
                    <a:schemeClr val="bg1"/>
                  </a:solidFill>
                  <a:latin typeface="+mn-lt"/>
                </a:rPr>
                <a:t>Premium Version:</a:t>
              </a:r>
            </a:p>
            <a:p>
              <a:pPr marL="742950" lvl="1" indent="-285750">
                <a:buFont typeface="Arial" panose="020B0604020202020204" pitchFamily="34" charset="0"/>
                <a:buChar char="•"/>
              </a:pPr>
              <a:r>
                <a:rPr lang="en-US" sz="2000">
                  <a:solidFill>
                    <a:schemeClr val="bg1"/>
                  </a:solidFill>
                </a:rPr>
                <a:t>E</a:t>
              </a:r>
              <a:r>
                <a:rPr lang="en-US" sz="2000">
                  <a:solidFill>
                    <a:schemeClr val="bg1"/>
                  </a:solidFill>
                  <a:latin typeface="+mn-lt"/>
                </a:rPr>
                <a:t>xtended functions</a:t>
              </a:r>
            </a:p>
            <a:p>
              <a:pPr marL="742950" lvl="1" indent="-285750">
                <a:buFont typeface="Arial" panose="020B0604020202020204" pitchFamily="34" charset="0"/>
                <a:buChar char="•"/>
              </a:pPr>
              <a:r>
                <a:rPr lang="en-US" sz="2000">
                  <a:solidFill>
                    <a:schemeClr val="bg1"/>
                  </a:solidFill>
                </a:rPr>
                <a:t>R</a:t>
              </a:r>
              <a:r>
                <a:rPr lang="en-US" sz="2000">
                  <a:solidFill>
                    <a:schemeClr val="bg1"/>
                  </a:solidFill>
                  <a:latin typeface="+mn-lt"/>
                </a:rPr>
                <a:t>evenue through subscription</a:t>
              </a:r>
            </a:p>
            <a:p>
              <a:pPr marL="1200150" lvl="2" indent="-285750">
                <a:buFont typeface="Arial" panose="020B0604020202020204" pitchFamily="34" charset="0"/>
                <a:buChar char="•"/>
              </a:pPr>
              <a:r>
                <a:rPr lang="en-US" sz="2000">
                  <a:solidFill>
                    <a:schemeClr val="bg1"/>
                  </a:solidFill>
                  <a:latin typeface="+mn-lt"/>
                </a:rPr>
                <a:t>Monthly 1,99€</a:t>
              </a:r>
            </a:p>
            <a:p>
              <a:endParaRPr lang="en-US" sz="2000">
                <a:solidFill>
                  <a:schemeClr val="bg1"/>
                </a:solidFill>
                <a:latin typeface="+mn-lt"/>
              </a:endParaRPr>
            </a:p>
          </p:txBody>
        </p:sp>
        <p:sp>
          <p:nvSpPr>
            <p:cNvPr id="6" name="Title 1">
              <a:extLst>
                <a:ext uri="{FF2B5EF4-FFF2-40B4-BE49-F238E27FC236}">
                  <a16:creationId xmlns:a16="http://schemas.microsoft.com/office/drawing/2014/main" id="{95888E71-AE29-E04E-71AD-EE46D76F5CDD}"/>
                </a:ext>
              </a:extLst>
            </p:cNvPr>
            <p:cNvSpPr txBox="1">
              <a:spLocks/>
            </p:cNvSpPr>
            <p:nvPr/>
          </p:nvSpPr>
          <p:spPr>
            <a:xfrm>
              <a:off x="838200" y="5254108"/>
              <a:ext cx="4320000" cy="1440000"/>
            </a:xfrm>
            <a:prstGeom prst="rect">
              <a:avLst/>
            </a:prstGeom>
            <a:solidFill>
              <a:schemeClr val="tx2">
                <a:lumMod val="75000"/>
                <a:lumOff val="25000"/>
              </a:scheme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solidFill>
                    <a:schemeClr val="bg1"/>
                  </a:solidFill>
                  <a:latin typeface="+mn-lt"/>
                </a:rPr>
                <a:t>Additional Income:</a:t>
              </a:r>
            </a:p>
            <a:p>
              <a:pPr marL="742950" lvl="1" indent="-285750">
                <a:buFont typeface="Arial" panose="020B0604020202020204" pitchFamily="34" charset="0"/>
                <a:buChar char="•"/>
              </a:pPr>
              <a:r>
                <a:rPr lang="en-US" sz="2000">
                  <a:solidFill>
                    <a:schemeClr val="bg1"/>
                  </a:solidFill>
                  <a:latin typeface="+mn-lt"/>
                </a:rPr>
                <a:t>Crowdfunding</a:t>
              </a:r>
            </a:p>
            <a:p>
              <a:pPr marL="742950" lvl="1" indent="-285750">
                <a:buFont typeface="Arial" panose="020B0604020202020204" pitchFamily="34" charset="0"/>
                <a:buChar char="•"/>
              </a:pPr>
              <a:r>
                <a:rPr lang="en-US" sz="2000">
                  <a:solidFill>
                    <a:schemeClr val="bg1"/>
                  </a:solidFill>
                  <a:latin typeface="+mn-lt"/>
                </a:rPr>
                <a:t>B2B licenses</a:t>
              </a:r>
            </a:p>
            <a:p>
              <a:pPr marL="742950" lvl="1" indent="-285750">
                <a:buFont typeface="Arial" panose="020B0604020202020204" pitchFamily="34" charset="0"/>
                <a:buChar char="•"/>
              </a:pPr>
              <a:r>
                <a:rPr lang="en-US" sz="2000">
                  <a:solidFill>
                    <a:schemeClr val="bg1"/>
                  </a:solidFill>
                  <a:latin typeface="+mn-lt"/>
                </a:rPr>
                <a:t>Affiliate Marketing</a:t>
              </a:r>
            </a:p>
            <a:p>
              <a:endParaRPr lang="en-US" sz="2000">
                <a:solidFill>
                  <a:schemeClr val="bg1"/>
                </a:solidFill>
                <a:latin typeface="+mn-lt"/>
              </a:endParaRPr>
            </a:p>
          </p:txBody>
        </p:sp>
        <p:sp>
          <p:nvSpPr>
            <p:cNvPr id="7" name="Title 1">
              <a:extLst>
                <a:ext uri="{FF2B5EF4-FFF2-40B4-BE49-F238E27FC236}">
                  <a16:creationId xmlns:a16="http://schemas.microsoft.com/office/drawing/2014/main" id="{49E58180-0598-B942-A000-396036AE20BE}"/>
                </a:ext>
              </a:extLst>
            </p:cNvPr>
            <p:cNvSpPr txBox="1">
              <a:spLocks/>
            </p:cNvSpPr>
            <p:nvPr/>
          </p:nvSpPr>
          <p:spPr>
            <a:xfrm>
              <a:off x="838200" y="1395106"/>
              <a:ext cx="4320000" cy="720000"/>
            </a:xfrm>
            <a:prstGeom prst="rect">
              <a:avLst/>
            </a:prstGeom>
            <a:solidFill>
              <a:schemeClr val="tx2">
                <a:lumMod val="75000"/>
                <a:lumOff val="25000"/>
              </a:schemeClr>
            </a:solidFill>
            <a:ln>
              <a:solidFill>
                <a:schemeClr val="tx2">
                  <a:lumMod val="75000"/>
                  <a:lumOff val="2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a:solidFill>
                    <a:schemeClr val="bg1"/>
                  </a:solidFill>
                  <a:latin typeface="+mn-lt"/>
                </a:rPr>
                <a:t>FREEMIUM-MODEL</a:t>
              </a:r>
            </a:p>
          </p:txBody>
        </p:sp>
      </p:grpSp>
      <p:pic>
        <p:nvPicPr>
          <p:cNvPr id="10" name="Grafik 9" descr="Ein Bild, das Text, Screenshot, Zahl, Schrift enthält.&#10;&#10;Automatisch generierte Beschreibung">
            <a:extLst>
              <a:ext uri="{FF2B5EF4-FFF2-40B4-BE49-F238E27FC236}">
                <a16:creationId xmlns:a16="http://schemas.microsoft.com/office/drawing/2014/main" id="{75105CC8-0162-A1FC-C01E-537374B50B2E}"/>
              </a:ext>
            </a:extLst>
          </p:cNvPr>
          <p:cNvPicPr>
            <a:picLocks/>
          </p:cNvPicPr>
          <p:nvPr/>
        </p:nvPicPr>
        <p:blipFill>
          <a:blip r:embed="rId3"/>
          <a:stretch>
            <a:fillRect/>
          </a:stretch>
        </p:blipFill>
        <p:spPr>
          <a:xfrm>
            <a:off x="6096000" y="214108"/>
            <a:ext cx="5040000" cy="6480000"/>
          </a:xfrm>
          <a:prstGeom prst="rect">
            <a:avLst/>
          </a:prstGeom>
        </p:spPr>
      </p:pic>
    </p:spTree>
    <p:extLst>
      <p:ext uri="{BB962C8B-B14F-4D97-AF65-F5344CB8AC3E}">
        <p14:creationId xmlns:p14="http://schemas.microsoft.com/office/powerpoint/2010/main" val="3511379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6F5C09A-6AFF-68E0-824D-BB664919E92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477C085-AABB-A8F4-7F64-42F6ADFEE60A}"/>
              </a:ext>
            </a:extLst>
          </p:cNvPr>
          <p:cNvSpPr>
            <a:spLocks noGrp="1"/>
          </p:cNvSpPr>
          <p:nvPr>
            <p:ph type="title"/>
          </p:nvPr>
        </p:nvSpPr>
        <p:spPr>
          <a:xfrm>
            <a:off x="537789" y="151373"/>
            <a:ext cx="10515600" cy="1325563"/>
          </a:xfrm>
        </p:spPr>
        <p:txBody>
          <a:bodyPr>
            <a:normAutofit/>
          </a:bodyPr>
          <a:lstStyle/>
          <a:p>
            <a:r>
              <a:rPr lang="en-US" sz="4000" b="1">
                <a:solidFill>
                  <a:schemeClr val="bg1"/>
                </a:solidFill>
              </a:rPr>
              <a:t>COMPETITIVE ANALYSIS</a:t>
            </a:r>
            <a:endParaRPr lang="de-DE" sz="4000" b="1">
              <a:solidFill>
                <a:schemeClr val="tx2">
                  <a:lumMod val="75000"/>
                  <a:lumOff val="25000"/>
                </a:schemeClr>
              </a:solidFill>
            </a:endParaRPr>
          </a:p>
        </p:txBody>
      </p:sp>
      <p:cxnSp>
        <p:nvCxnSpPr>
          <p:cNvPr id="6" name="Straight Arrow Connector 5">
            <a:extLst>
              <a:ext uri="{FF2B5EF4-FFF2-40B4-BE49-F238E27FC236}">
                <a16:creationId xmlns:a16="http://schemas.microsoft.com/office/drawing/2014/main" id="{6C4B93FC-8F49-DCB8-66E6-6B686AD40704}"/>
              </a:ext>
            </a:extLst>
          </p:cNvPr>
          <p:cNvCxnSpPr>
            <a:cxnSpLocks/>
          </p:cNvCxnSpPr>
          <p:nvPr/>
        </p:nvCxnSpPr>
        <p:spPr>
          <a:xfrm flipV="1">
            <a:off x="1393737" y="1307584"/>
            <a:ext cx="1194" cy="4769908"/>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7" name="Straight Arrow Connector 6">
            <a:extLst>
              <a:ext uri="{FF2B5EF4-FFF2-40B4-BE49-F238E27FC236}">
                <a16:creationId xmlns:a16="http://schemas.microsoft.com/office/drawing/2014/main" id="{809136E0-FBA9-65C2-3917-2D756ECC4EF7}"/>
              </a:ext>
            </a:extLst>
          </p:cNvPr>
          <p:cNvCxnSpPr>
            <a:cxnSpLocks/>
          </p:cNvCxnSpPr>
          <p:nvPr/>
        </p:nvCxnSpPr>
        <p:spPr>
          <a:xfrm>
            <a:off x="1393737" y="6086308"/>
            <a:ext cx="10055718" cy="0"/>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sp>
        <p:nvSpPr>
          <p:cNvPr id="4" name="Textfeld 3">
            <a:extLst>
              <a:ext uri="{FF2B5EF4-FFF2-40B4-BE49-F238E27FC236}">
                <a16:creationId xmlns:a16="http://schemas.microsoft.com/office/drawing/2014/main" id="{FD3968C7-8834-6432-9F13-0C9EEBD8D693}"/>
              </a:ext>
            </a:extLst>
          </p:cNvPr>
          <p:cNvSpPr txBox="1"/>
          <p:nvPr/>
        </p:nvSpPr>
        <p:spPr>
          <a:xfrm>
            <a:off x="704267" y="1307584"/>
            <a:ext cx="690664" cy="369332"/>
          </a:xfrm>
          <a:prstGeom prst="rect">
            <a:avLst/>
          </a:prstGeom>
          <a:noFill/>
        </p:spPr>
        <p:txBody>
          <a:bodyPr wrap="square" rtlCol="0">
            <a:spAutoFit/>
          </a:bodyPr>
          <a:lstStyle/>
          <a:p>
            <a:r>
              <a:rPr lang="de-DE">
                <a:solidFill>
                  <a:schemeClr val="tx2">
                    <a:lumMod val="75000"/>
                    <a:lumOff val="25000"/>
                  </a:schemeClr>
                </a:solidFill>
              </a:rPr>
              <a:t>High</a:t>
            </a:r>
          </a:p>
        </p:txBody>
      </p:sp>
      <p:sp>
        <p:nvSpPr>
          <p:cNvPr id="9" name="Textfeld 8">
            <a:extLst>
              <a:ext uri="{FF2B5EF4-FFF2-40B4-BE49-F238E27FC236}">
                <a16:creationId xmlns:a16="http://schemas.microsoft.com/office/drawing/2014/main" id="{1DADBBD0-4DC5-03A2-4D23-17040EEB6670}"/>
              </a:ext>
            </a:extLst>
          </p:cNvPr>
          <p:cNvSpPr txBox="1"/>
          <p:nvPr/>
        </p:nvSpPr>
        <p:spPr>
          <a:xfrm>
            <a:off x="611872" y="6020433"/>
            <a:ext cx="689470" cy="369332"/>
          </a:xfrm>
          <a:prstGeom prst="rect">
            <a:avLst/>
          </a:prstGeom>
          <a:noFill/>
        </p:spPr>
        <p:txBody>
          <a:bodyPr wrap="square" rtlCol="0">
            <a:spAutoFit/>
          </a:bodyPr>
          <a:lstStyle/>
          <a:p>
            <a:r>
              <a:rPr lang="de-DE">
                <a:solidFill>
                  <a:schemeClr val="tx2">
                    <a:lumMod val="75000"/>
                    <a:lumOff val="25000"/>
                  </a:schemeClr>
                </a:solidFill>
              </a:rPr>
              <a:t>Low</a:t>
            </a:r>
          </a:p>
        </p:txBody>
      </p:sp>
      <p:sp>
        <p:nvSpPr>
          <p:cNvPr id="13" name="Rechteck 12">
            <a:extLst>
              <a:ext uri="{FF2B5EF4-FFF2-40B4-BE49-F238E27FC236}">
                <a16:creationId xmlns:a16="http://schemas.microsoft.com/office/drawing/2014/main" id="{E9C88321-F107-D0A2-5D9E-8733B1A747FB}"/>
              </a:ext>
            </a:extLst>
          </p:cNvPr>
          <p:cNvSpPr/>
          <p:nvPr/>
        </p:nvSpPr>
        <p:spPr>
          <a:xfrm>
            <a:off x="6351076" y="1423869"/>
            <a:ext cx="4576514" cy="2215357"/>
          </a:xfrm>
          <a:prstGeom prst="rect">
            <a:avLst/>
          </a:prstGeom>
          <a:noFill/>
          <a:ln w="57150" cap="flat" cmpd="sng" algn="ctr">
            <a:solidFill>
              <a:schemeClr val="tx2">
                <a:lumMod val="75000"/>
                <a:lumOff val="2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15" name="Rechteck 14">
            <a:extLst>
              <a:ext uri="{FF2B5EF4-FFF2-40B4-BE49-F238E27FC236}">
                <a16:creationId xmlns:a16="http://schemas.microsoft.com/office/drawing/2014/main" id="{4679366E-0564-C47B-7304-AC9937FD358F}"/>
              </a:ext>
            </a:extLst>
          </p:cNvPr>
          <p:cNvSpPr/>
          <p:nvPr/>
        </p:nvSpPr>
        <p:spPr>
          <a:xfrm>
            <a:off x="6352195" y="3721196"/>
            <a:ext cx="4576514" cy="2215357"/>
          </a:xfrm>
          <a:prstGeom prst="rect">
            <a:avLst/>
          </a:prstGeom>
          <a:noFill/>
          <a:ln w="57150" cap="flat" cmpd="sng" algn="ctr">
            <a:solidFill>
              <a:schemeClr val="tx2">
                <a:lumMod val="75000"/>
                <a:lumOff val="2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16" name="Rechteck 15">
            <a:extLst>
              <a:ext uri="{FF2B5EF4-FFF2-40B4-BE49-F238E27FC236}">
                <a16:creationId xmlns:a16="http://schemas.microsoft.com/office/drawing/2014/main" id="{D9AD1ACF-A1FF-E975-80DE-721762F715B7}"/>
              </a:ext>
            </a:extLst>
          </p:cNvPr>
          <p:cNvSpPr/>
          <p:nvPr/>
        </p:nvSpPr>
        <p:spPr>
          <a:xfrm>
            <a:off x="1648764" y="3721197"/>
            <a:ext cx="4576514" cy="2215357"/>
          </a:xfrm>
          <a:prstGeom prst="rect">
            <a:avLst/>
          </a:prstGeom>
          <a:noFill/>
          <a:ln w="57150" cap="flat" cmpd="sng" algn="ctr">
            <a:solidFill>
              <a:schemeClr val="tx2">
                <a:lumMod val="75000"/>
                <a:lumOff val="2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17" name="Rechteck 16">
            <a:extLst>
              <a:ext uri="{FF2B5EF4-FFF2-40B4-BE49-F238E27FC236}">
                <a16:creationId xmlns:a16="http://schemas.microsoft.com/office/drawing/2014/main" id="{9046EC51-41E6-C327-BB63-2E7D81013A06}"/>
              </a:ext>
            </a:extLst>
          </p:cNvPr>
          <p:cNvSpPr/>
          <p:nvPr/>
        </p:nvSpPr>
        <p:spPr>
          <a:xfrm>
            <a:off x="1648764" y="1424718"/>
            <a:ext cx="4576514" cy="2215357"/>
          </a:xfrm>
          <a:prstGeom prst="rect">
            <a:avLst/>
          </a:prstGeom>
          <a:noFill/>
          <a:ln w="57150" cap="flat" cmpd="sng" algn="ctr">
            <a:solidFill>
              <a:schemeClr val="tx2">
                <a:lumMod val="75000"/>
                <a:lumOff val="2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pic>
        <p:nvPicPr>
          <p:cNvPr id="18" name="Grafik 17">
            <a:extLst>
              <a:ext uri="{FF2B5EF4-FFF2-40B4-BE49-F238E27FC236}">
                <a16:creationId xmlns:a16="http://schemas.microsoft.com/office/drawing/2014/main" id="{E9EB730A-7929-2E13-1CFB-3B574AB1C83B}"/>
              </a:ext>
            </a:extLst>
          </p:cNvPr>
          <p:cNvPicPr>
            <a:picLocks noChangeAspect="1"/>
          </p:cNvPicPr>
          <p:nvPr/>
        </p:nvPicPr>
        <p:blipFill>
          <a:blip r:embed="rId3"/>
          <a:stretch>
            <a:fillRect/>
          </a:stretch>
        </p:blipFill>
        <p:spPr>
          <a:xfrm>
            <a:off x="8939471" y="2118339"/>
            <a:ext cx="1079086" cy="359695"/>
          </a:xfrm>
          <a:prstGeom prst="rect">
            <a:avLst/>
          </a:prstGeom>
        </p:spPr>
      </p:pic>
      <p:sp>
        <p:nvSpPr>
          <p:cNvPr id="19" name="Rahmen 18">
            <a:extLst>
              <a:ext uri="{FF2B5EF4-FFF2-40B4-BE49-F238E27FC236}">
                <a16:creationId xmlns:a16="http://schemas.microsoft.com/office/drawing/2014/main" id="{E9585B9D-B2D4-33BA-53C9-DB5082CBAB45}"/>
              </a:ext>
            </a:extLst>
          </p:cNvPr>
          <p:cNvSpPr/>
          <p:nvPr/>
        </p:nvSpPr>
        <p:spPr>
          <a:xfrm>
            <a:off x="8798726" y="2016668"/>
            <a:ext cx="1389884" cy="593387"/>
          </a:xfrm>
          <a:prstGeom prst="fram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solidFill>
                <a:schemeClr val="tx1"/>
              </a:solidFill>
            </a:endParaRPr>
          </a:p>
        </p:txBody>
      </p:sp>
      <p:pic>
        <p:nvPicPr>
          <p:cNvPr id="20" name="Grafik 19">
            <a:extLst>
              <a:ext uri="{FF2B5EF4-FFF2-40B4-BE49-F238E27FC236}">
                <a16:creationId xmlns:a16="http://schemas.microsoft.com/office/drawing/2014/main" id="{3549DCD6-98A1-B57D-A707-D088E4E07A45}"/>
              </a:ext>
            </a:extLst>
          </p:cNvPr>
          <p:cNvPicPr>
            <a:picLocks noChangeAspect="1"/>
          </p:cNvPicPr>
          <p:nvPr/>
        </p:nvPicPr>
        <p:blipFill>
          <a:blip r:embed="rId4"/>
          <a:stretch>
            <a:fillRect/>
          </a:stretch>
        </p:blipFill>
        <p:spPr>
          <a:xfrm>
            <a:off x="6933209" y="3788980"/>
            <a:ext cx="1481456" cy="341406"/>
          </a:xfrm>
          <a:prstGeom prst="rect">
            <a:avLst/>
          </a:prstGeom>
        </p:spPr>
      </p:pic>
      <p:pic>
        <p:nvPicPr>
          <p:cNvPr id="21" name="Grafik 20">
            <a:extLst>
              <a:ext uri="{FF2B5EF4-FFF2-40B4-BE49-F238E27FC236}">
                <a16:creationId xmlns:a16="http://schemas.microsoft.com/office/drawing/2014/main" id="{9BD7EEE7-FB52-9BBE-86F5-FABFCEFE9729}"/>
              </a:ext>
            </a:extLst>
          </p:cNvPr>
          <p:cNvPicPr>
            <a:picLocks noChangeAspect="1"/>
          </p:cNvPicPr>
          <p:nvPr/>
        </p:nvPicPr>
        <p:blipFill>
          <a:blip r:embed="rId5"/>
          <a:stretch>
            <a:fillRect/>
          </a:stretch>
        </p:blipFill>
        <p:spPr>
          <a:xfrm>
            <a:off x="6749808" y="3657382"/>
            <a:ext cx="1848258" cy="603556"/>
          </a:xfrm>
          <a:prstGeom prst="rect">
            <a:avLst/>
          </a:prstGeom>
          <a:ln>
            <a:solidFill>
              <a:schemeClr val="tx2">
                <a:lumMod val="75000"/>
                <a:lumOff val="25000"/>
              </a:schemeClr>
            </a:solidFill>
          </a:ln>
        </p:spPr>
      </p:pic>
      <p:pic>
        <p:nvPicPr>
          <p:cNvPr id="22" name="Grafik 21">
            <a:extLst>
              <a:ext uri="{FF2B5EF4-FFF2-40B4-BE49-F238E27FC236}">
                <a16:creationId xmlns:a16="http://schemas.microsoft.com/office/drawing/2014/main" id="{2739680C-DC23-60E0-E1BE-F5C8A99F9B15}"/>
              </a:ext>
            </a:extLst>
          </p:cNvPr>
          <p:cNvPicPr>
            <a:picLocks noChangeAspect="1"/>
          </p:cNvPicPr>
          <p:nvPr/>
        </p:nvPicPr>
        <p:blipFill>
          <a:blip r:embed="rId6"/>
          <a:stretch>
            <a:fillRect/>
          </a:stretch>
        </p:blipFill>
        <p:spPr>
          <a:xfrm>
            <a:off x="6493867" y="2519023"/>
            <a:ext cx="603556" cy="731583"/>
          </a:xfrm>
          <a:prstGeom prst="rect">
            <a:avLst/>
          </a:prstGeom>
        </p:spPr>
      </p:pic>
      <p:pic>
        <p:nvPicPr>
          <p:cNvPr id="23" name="Grafik 22">
            <a:extLst>
              <a:ext uri="{FF2B5EF4-FFF2-40B4-BE49-F238E27FC236}">
                <a16:creationId xmlns:a16="http://schemas.microsoft.com/office/drawing/2014/main" id="{B855AE62-EA84-C40B-C865-F5E65EC9C044}"/>
              </a:ext>
            </a:extLst>
          </p:cNvPr>
          <p:cNvPicPr>
            <a:picLocks noChangeAspect="1"/>
          </p:cNvPicPr>
          <p:nvPr/>
        </p:nvPicPr>
        <p:blipFill>
          <a:blip r:embed="rId5"/>
          <a:stretch>
            <a:fillRect/>
          </a:stretch>
        </p:blipFill>
        <p:spPr>
          <a:xfrm>
            <a:off x="6352493" y="2329962"/>
            <a:ext cx="886304" cy="1072142"/>
          </a:xfrm>
          <a:prstGeom prst="rect">
            <a:avLst/>
          </a:prstGeom>
        </p:spPr>
      </p:pic>
      <p:sp>
        <p:nvSpPr>
          <p:cNvPr id="24" name="Textfeld 23">
            <a:extLst>
              <a:ext uri="{FF2B5EF4-FFF2-40B4-BE49-F238E27FC236}">
                <a16:creationId xmlns:a16="http://schemas.microsoft.com/office/drawing/2014/main" id="{A083EF26-11DB-8CA1-7C26-F26641C3A25A}"/>
              </a:ext>
            </a:extLst>
          </p:cNvPr>
          <p:cNvSpPr txBox="1"/>
          <p:nvPr/>
        </p:nvSpPr>
        <p:spPr>
          <a:xfrm>
            <a:off x="503267" y="3454560"/>
            <a:ext cx="763553" cy="369332"/>
          </a:xfrm>
          <a:prstGeom prst="rect">
            <a:avLst/>
          </a:prstGeom>
          <a:noFill/>
        </p:spPr>
        <p:txBody>
          <a:bodyPr wrap="square" rtlCol="0">
            <a:spAutoFit/>
          </a:bodyPr>
          <a:lstStyle/>
          <a:p>
            <a:r>
              <a:rPr lang="de-DE" b="1">
                <a:solidFill>
                  <a:schemeClr val="tx2">
                    <a:lumMod val="75000"/>
                    <a:lumOff val="25000"/>
                  </a:schemeClr>
                </a:solidFill>
              </a:rPr>
              <a:t>Price</a:t>
            </a:r>
          </a:p>
        </p:txBody>
      </p:sp>
      <p:sp>
        <p:nvSpPr>
          <p:cNvPr id="25" name="Textfeld 24">
            <a:extLst>
              <a:ext uri="{FF2B5EF4-FFF2-40B4-BE49-F238E27FC236}">
                <a16:creationId xmlns:a16="http://schemas.microsoft.com/office/drawing/2014/main" id="{7E82131A-8AFC-2733-0B83-B0E6E5816C0D}"/>
              </a:ext>
            </a:extLst>
          </p:cNvPr>
          <p:cNvSpPr txBox="1"/>
          <p:nvPr/>
        </p:nvSpPr>
        <p:spPr>
          <a:xfrm>
            <a:off x="5570021" y="6142855"/>
            <a:ext cx="1801713" cy="369332"/>
          </a:xfrm>
          <a:prstGeom prst="rect">
            <a:avLst/>
          </a:prstGeom>
          <a:noFill/>
        </p:spPr>
        <p:txBody>
          <a:bodyPr wrap="square" rtlCol="0">
            <a:spAutoFit/>
          </a:bodyPr>
          <a:lstStyle/>
          <a:p>
            <a:r>
              <a:rPr lang="de-DE" b="1">
                <a:solidFill>
                  <a:schemeClr val="tx2">
                    <a:lumMod val="75000"/>
                    <a:lumOff val="25000"/>
                  </a:schemeClr>
                </a:solidFill>
              </a:rPr>
              <a:t>Performance</a:t>
            </a:r>
          </a:p>
        </p:txBody>
      </p:sp>
      <p:pic>
        <p:nvPicPr>
          <p:cNvPr id="26" name="Grafik 25">
            <a:extLst>
              <a:ext uri="{FF2B5EF4-FFF2-40B4-BE49-F238E27FC236}">
                <a16:creationId xmlns:a16="http://schemas.microsoft.com/office/drawing/2014/main" id="{374B882B-D0E6-BA76-DE76-8B291CF65B7C}"/>
              </a:ext>
            </a:extLst>
          </p:cNvPr>
          <p:cNvPicPr>
            <a:picLocks noChangeAspect="1"/>
          </p:cNvPicPr>
          <p:nvPr/>
        </p:nvPicPr>
        <p:blipFill>
          <a:blip r:embed="rId7"/>
          <a:stretch>
            <a:fillRect/>
          </a:stretch>
        </p:blipFill>
        <p:spPr>
          <a:xfrm>
            <a:off x="6668162" y="4494908"/>
            <a:ext cx="926672" cy="871804"/>
          </a:xfrm>
          <a:prstGeom prst="rect">
            <a:avLst/>
          </a:prstGeom>
        </p:spPr>
      </p:pic>
      <p:pic>
        <p:nvPicPr>
          <p:cNvPr id="27" name="Grafik 26">
            <a:extLst>
              <a:ext uri="{FF2B5EF4-FFF2-40B4-BE49-F238E27FC236}">
                <a16:creationId xmlns:a16="http://schemas.microsoft.com/office/drawing/2014/main" id="{71FD53DE-088F-E9FE-21F6-F1898B77B62D}"/>
              </a:ext>
            </a:extLst>
          </p:cNvPr>
          <p:cNvPicPr>
            <a:picLocks noChangeAspect="1"/>
          </p:cNvPicPr>
          <p:nvPr/>
        </p:nvPicPr>
        <p:blipFill>
          <a:blip r:embed="rId5"/>
          <a:stretch>
            <a:fillRect/>
          </a:stretch>
        </p:blipFill>
        <p:spPr>
          <a:xfrm>
            <a:off x="6509029" y="4335127"/>
            <a:ext cx="1241559" cy="1191365"/>
          </a:xfrm>
          <a:prstGeom prst="rect">
            <a:avLst/>
          </a:prstGeom>
        </p:spPr>
      </p:pic>
      <p:pic>
        <p:nvPicPr>
          <p:cNvPr id="28" name="Grafik 27">
            <a:extLst>
              <a:ext uri="{FF2B5EF4-FFF2-40B4-BE49-F238E27FC236}">
                <a16:creationId xmlns:a16="http://schemas.microsoft.com/office/drawing/2014/main" id="{1841A034-3D9D-8ACA-379E-40E672DA5B5B}"/>
              </a:ext>
            </a:extLst>
          </p:cNvPr>
          <p:cNvPicPr>
            <a:picLocks noChangeAspect="1"/>
          </p:cNvPicPr>
          <p:nvPr/>
        </p:nvPicPr>
        <p:blipFill>
          <a:blip r:embed="rId8"/>
          <a:stretch>
            <a:fillRect/>
          </a:stretch>
        </p:blipFill>
        <p:spPr>
          <a:xfrm>
            <a:off x="9578957" y="2869723"/>
            <a:ext cx="1219306" cy="298730"/>
          </a:xfrm>
          <a:prstGeom prst="rect">
            <a:avLst/>
          </a:prstGeom>
        </p:spPr>
      </p:pic>
      <p:pic>
        <p:nvPicPr>
          <p:cNvPr id="29" name="Grafik 28">
            <a:extLst>
              <a:ext uri="{FF2B5EF4-FFF2-40B4-BE49-F238E27FC236}">
                <a16:creationId xmlns:a16="http://schemas.microsoft.com/office/drawing/2014/main" id="{F921C186-22C8-781E-48E1-A4B94F2678AF}"/>
              </a:ext>
            </a:extLst>
          </p:cNvPr>
          <p:cNvPicPr>
            <a:picLocks noChangeAspect="1"/>
          </p:cNvPicPr>
          <p:nvPr/>
        </p:nvPicPr>
        <p:blipFill>
          <a:blip r:embed="rId5"/>
          <a:stretch>
            <a:fillRect/>
          </a:stretch>
        </p:blipFill>
        <p:spPr>
          <a:xfrm>
            <a:off x="9457893" y="2709727"/>
            <a:ext cx="1446296" cy="603556"/>
          </a:xfrm>
          <a:prstGeom prst="rect">
            <a:avLst/>
          </a:prstGeom>
        </p:spPr>
      </p:pic>
      <p:pic>
        <p:nvPicPr>
          <p:cNvPr id="30" name="Grafik 29">
            <a:extLst>
              <a:ext uri="{FF2B5EF4-FFF2-40B4-BE49-F238E27FC236}">
                <a16:creationId xmlns:a16="http://schemas.microsoft.com/office/drawing/2014/main" id="{3A1570E2-EBD6-3069-518F-AEC49F4C7CBA}"/>
              </a:ext>
            </a:extLst>
          </p:cNvPr>
          <p:cNvPicPr>
            <a:picLocks noChangeAspect="1"/>
          </p:cNvPicPr>
          <p:nvPr/>
        </p:nvPicPr>
        <p:blipFill>
          <a:blip r:embed="rId9"/>
          <a:stretch>
            <a:fillRect/>
          </a:stretch>
        </p:blipFill>
        <p:spPr>
          <a:xfrm>
            <a:off x="3680248" y="5011784"/>
            <a:ext cx="920576" cy="329213"/>
          </a:xfrm>
          <a:prstGeom prst="rect">
            <a:avLst/>
          </a:prstGeom>
        </p:spPr>
      </p:pic>
      <p:pic>
        <p:nvPicPr>
          <p:cNvPr id="31" name="Grafik 30">
            <a:extLst>
              <a:ext uri="{FF2B5EF4-FFF2-40B4-BE49-F238E27FC236}">
                <a16:creationId xmlns:a16="http://schemas.microsoft.com/office/drawing/2014/main" id="{1E325FFC-72D0-6C44-77C3-3C7593FEC72C}"/>
              </a:ext>
            </a:extLst>
          </p:cNvPr>
          <p:cNvPicPr>
            <a:picLocks noChangeAspect="1"/>
          </p:cNvPicPr>
          <p:nvPr/>
        </p:nvPicPr>
        <p:blipFill>
          <a:blip r:embed="rId5"/>
          <a:stretch>
            <a:fillRect/>
          </a:stretch>
        </p:blipFill>
        <p:spPr>
          <a:xfrm>
            <a:off x="3435708" y="4866469"/>
            <a:ext cx="1402202" cy="603556"/>
          </a:xfrm>
          <a:prstGeom prst="rect">
            <a:avLst/>
          </a:prstGeom>
          <a:ln>
            <a:solidFill>
              <a:schemeClr val="tx2">
                <a:lumMod val="75000"/>
                <a:lumOff val="25000"/>
              </a:schemeClr>
            </a:solidFill>
          </a:ln>
        </p:spPr>
      </p:pic>
      <p:pic>
        <p:nvPicPr>
          <p:cNvPr id="32" name="Grafik 31">
            <a:extLst>
              <a:ext uri="{FF2B5EF4-FFF2-40B4-BE49-F238E27FC236}">
                <a16:creationId xmlns:a16="http://schemas.microsoft.com/office/drawing/2014/main" id="{E5E5AFD3-EDA5-D534-433A-526C508AD7D9}"/>
              </a:ext>
            </a:extLst>
          </p:cNvPr>
          <p:cNvPicPr>
            <a:picLocks noChangeAspect="1"/>
          </p:cNvPicPr>
          <p:nvPr/>
        </p:nvPicPr>
        <p:blipFill>
          <a:blip r:embed="rId10"/>
          <a:stretch>
            <a:fillRect/>
          </a:stretch>
        </p:blipFill>
        <p:spPr>
          <a:xfrm>
            <a:off x="5152282" y="2698788"/>
            <a:ext cx="816935" cy="707197"/>
          </a:xfrm>
          <a:prstGeom prst="rect">
            <a:avLst/>
          </a:prstGeom>
        </p:spPr>
      </p:pic>
      <p:pic>
        <p:nvPicPr>
          <p:cNvPr id="33" name="Grafik 32">
            <a:extLst>
              <a:ext uri="{FF2B5EF4-FFF2-40B4-BE49-F238E27FC236}">
                <a16:creationId xmlns:a16="http://schemas.microsoft.com/office/drawing/2014/main" id="{5F926C1A-71F3-223A-8539-D3CA34E7D24A}"/>
              </a:ext>
            </a:extLst>
          </p:cNvPr>
          <p:cNvPicPr>
            <a:picLocks noChangeAspect="1"/>
          </p:cNvPicPr>
          <p:nvPr/>
        </p:nvPicPr>
        <p:blipFill>
          <a:blip r:embed="rId11"/>
          <a:stretch>
            <a:fillRect/>
          </a:stretch>
        </p:blipFill>
        <p:spPr>
          <a:xfrm>
            <a:off x="4973791" y="2503089"/>
            <a:ext cx="1173915" cy="1124319"/>
          </a:xfrm>
          <a:prstGeom prst="rect">
            <a:avLst/>
          </a:prstGeom>
          <a:ln>
            <a:solidFill>
              <a:schemeClr val="tx2">
                <a:lumMod val="75000"/>
                <a:lumOff val="25000"/>
              </a:schemeClr>
            </a:solidFill>
          </a:ln>
        </p:spPr>
      </p:pic>
      <p:grpSp>
        <p:nvGrpSpPr>
          <p:cNvPr id="3" name="Gruppieren 2">
            <a:extLst>
              <a:ext uri="{FF2B5EF4-FFF2-40B4-BE49-F238E27FC236}">
                <a16:creationId xmlns:a16="http://schemas.microsoft.com/office/drawing/2014/main" id="{B0F29130-2B79-CFD4-C897-294B74D9FF73}"/>
              </a:ext>
            </a:extLst>
          </p:cNvPr>
          <p:cNvGrpSpPr/>
          <p:nvPr/>
        </p:nvGrpSpPr>
        <p:grpSpPr>
          <a:xfrm>
            <a:off x="9053929" y="4519137"/>
            <a:ext cx="1445253" cy="1200423"/>
            <a:chOff x="8966396" y="5112310"/>
            <a:chExt cx="1037478" cy="965297"/>
          </a:xfrm>
        </p:grpSpPr>
        <p:sp>
          <p:nvSpPr>
            <p:cNvPr id="34" name="Textfeld 33">
              <a:extLst>
                <a:ext uri="{FF2B5EF4-FFF2-40B4-BE49-F238E27FC236}">
                  <a16:creationId xmlns:a16="http://schemas.microsoft.com/office/drawing/2014/main" id="{2F8876B8-CF29-F96C-71E7-A524A09F0CBD}"/>
                </a:ext>
              </a:extLst>
            </p:cNvPr>
            <p:cNvSpPr txBox="1"/>
            <p:nvPr/>
          </p:nvSpPr>
          <p:spPr>
            <a:xfrm>
              <a:off x="8966396" y="5767014"/>
              <a:ext cx="1012102" cy="310593"/>
            </a:xfrm>
            <a:prstGeom prst="rect">
              <a:avLst/>
            </a:prstGeom>
            <a:noFill/>
          </p:spPr>
          <p:txBody>
            <a:bodyPr wrap="square" rtlCol="0">
              <a:spAutoFit/>
            </a:bodyPr>
            <a:lstStyle/>
            <a:p>
              <a:pPr algn="ctr"/>
              <a:r>
                <a:rPr lang="de-DE" b="1">
                  <a:solidFill>
                    <a:schemeClr val="bg1"/>
                  </a:solidFill>
                </a:rPr>
                <a:t>MEJANA</a:t>
              </a:r>
            </a:p>
          </p:txBody>
        </p:sp>
        <p:sp>
          <p:nvSpPr>
            <p:cNvPr id="35" name="Rahmen 34">
              <a:extLst>
                <a:ext uri="{FF2B5EF4-FFF2-40B4-BE49-F238E27FC236}">
                  <a16:creationId xmlns:a16="http://schemas.microsoft.com/office/drawing/2014/main" id="{340A4CB1-3171-696B-A196-221C4A0CA698}"/>
                </a:ext>
              </a:extLst>
            </p:cNvPr>
            <p:cNvSpPr/>
            <p:nvPr/>
          </p:nvSpPr>
          <p:spPr>
            <a:xfrm>
              <a:off x="8991772" y="5112310"/>
              <a:ext cx="1012102" cy="684517"/>
            </a:xfrm>
            <a:prstGeom prst="frame">
              <a:avLst/>
            </a:prstGeom>
            <a:solidFill>
              <a:schemeClr val="accent4">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DE">
                <a:solidFill>
                  <a:schemeClr val="tx1"/>
                </a:solidFill>
              </a:endParaRPr>
            </a:p>
          </p:txBody>
        </p:sp>
      </p:grpSp>
      <p:pic>
        <p:nvPicPr>
          <p:cNvPr id="11" name="Grafik 10" descr="Ein Bild, das Nahaufnahme, Orgel, Iris, Wimper enthält.&#10;&#10;Automatisch generierte Beschreibung">
            <a:extLst>
              <a:ext uri="{FF2B5EF4-FFF2-40B4-BE49-F238E27FC236}">
                <a16:creationId xmlns:a16="http://schemas.microsoft.com/office/drawing/2014/main" id="{448437CB-CD97-2AFF-BB9A-A0BFB2511707}"/>
              </a:ext>
            </a:extLst>
          </p:cNvPr>
          <p:cNvPicPr>
            <a:picLocks noChangeAspect="1"/>
          </p:cNvPicPr>
          <p:nvPr/>
        </p:nvPicPr>
        <p:blipFill>
          <a:blip r:embed="rId12"/>
          <a:srcRect l="33972" t="21275" r="20309" b="11421"/>
          <a:stretch/>
        </p:blipFill>
        <p:spPr>
          <a:xfrm>
            <a:off x="9178094" y="4680959"/>
            <a:ext cx="1234159" cy="599537"/>
          </a:xfrm>
          <a:prstGeom prst="rect">
            <a:avLst/>
          </a:prstGeom>
        </p:spPr>
      </p:pic>
      <p:sp>
        <p:nvSpPr>
          <p:cNvPr id="12" name="Textfeld 11">
            <a:extLst>
              <a:ext uri="{FF2B5EF4-FFF2-40B4-BE49-F238E27FC236}">
                <a16:creationId xmlns:a16="http://schemas.microsoft.com/office/drawing/2014/main" id="{46213919-971A-ECF7-2E3E-52CB919D19DF}"/>
              </a:ext>
            </a:extLst>
          </p:cNvPr>
          <p:cNvSpPr txBox="1"/>
          <p:nvPr/>
        </p:nvSpPr>
        <p:spPr>
          <a:xfrm>
            <a:off x="3482960" y="5510011"/>
            <a:ext cx="1307699" cy="369332"/>
          </a:xfrm>
          <a:prstGeom prst="rect">
            <a:avLst/>
          </a:prstGeom>
          <a:noFill/>
        </p:spPr>
        <p:txBody>
          <a:bodyPr wrap="square" rtlCol="0">
            <a:spAutoFit/>
          </a:bodyPr>
          <a:lstStyle/>
          <a:p>
            <a:r>
              <a:rPr lang="de-DE" err="1">
                <a:solidFill>
                  <a:schemeClr val="tx2">
                    <a:lumMod val="75000"/>
                    <a:lumOff val="25000"/>
                  </a:schemeClr>
                </a:solidFill>
              </a:rPr>
              <a:t>low</a:t>
            </a:r>
            <a:endParaRPr lang="de-DE">
              <a:solidFill>
                <a:schemeClr val="tx2">
                  <a:lumMod val="75000"/>
                  <a:lumOff val="25000"/>
                </a:schemeClr>
              </a:solidFill>
            </a:endParaRPr>
          </a:p>
        </p:txBody>
      </p:sp>
      <p:sp>
        <p:nvSpPr>
          <p:cNvPr id="14" name="Textfeld 13">
            <a:extLst>
              <a:ext uri="{FF2B5EF4-FFF2-40B4-BE49-F238E27FC236}">
                <a16:creationId xmlns:a16="http://schemas.microsoft.com/office/drawing/2014/main" id="{D1B48F99-D45E-9D1B-2FCE-49CB79E932A6}"/>
              </a:ext>
            </a:extLst>
          </p:cNvPr>
          <p:cNvSpPr txBox="1"/>
          <p:nvPr/>
        </p:nvSpPr>
        <p:spPr>
          <a:xfrm>
            <a:off x="8281205" y="5470458"/>
            <a:ext cx="904531" cy="369332"/>
          </a:xfrm>
          <a:prstGeom prst="rect">
            <a:avLst/>
          </a:prstGeom>
          <a:noFill/>
        </p:spPr>
        <p:txBody>
          <a:bodyPr wrap="square" rtlCol="0">
            <a:spAutoFit/>
          </a:bodyPr>
          <a:lstStyle/>
          <a:p>
            <a:r>
              <a:rPr lang="de-DE">
                <a:solidFill>
                  <a:schemeClr val="tx2">
                    <a:lumMod val="75000"/>
                    <a:lumOff val="25000"/>
                  </a:schemeClr>
                </a:solidFill>
              </a:rPr>
              <a:t>middle</a:t>
            </a:r>
          </a:p>
        </p:txBody>
      </p:sp>
      <p:pic>
        <p:nvPicPr>
          <p:cNvPr id="36" name="Grafik 35">
            <a:extLst>
              <a:ext uri="{FF2B5EF4-FFF2-40B4-BE49-F238E27FC236}">
                <a16:creationId xmlns:a16="http://schemas.microsoft.com/office/drawing/2014/main" id="{DC90124C-5862-F911-99F4-78446E7680E7}"/>
              </a:ext>
            </a:extLst>
          </p:cNvPr>
          <p:cNvPicPr>
            <a:picLocks noChangeAspect="1"/>
          </p:cNvPicPr>
          <p:nvPr/>
        </p:nvPicPr>
        <p:blipFill>
          <a:blip r:embed="rId13"/>
          <a:stretch>
            <a:fillRect/>
          </a:stretch>
        </p:blipFill>
        <p:spPr>
          <a:xfrm>
            <a:off x="10681501" y="6112097"/>
            <a:ext cx="743776" cy="493819"/>
          </a:xfrm>
          <a:prstGeom prst="rect">
            <a:avLst/>
          </a:prstGeom>
        </p:spPr>
      </p:pic>
      <p:sp>
        <p:nvSpPr>
          <p:cNvPr id="37" name="Textfeld 36">
            <a:extLst>
              <a:ext uri="{FF2B5EF4-FFF2-40B4-BE49-F238E27FC236}">
                <a16:creationId xmlns:a16="http://schemas.microsoft.com/office/drawing/2014/main" id="{786405A3-1ACE-B48A-42C6-8C90327DA111}"/>
              </a:ext>
            </a:extLst>
          </p:cNvPr>
          <p:cNvSpPr txBox="1"/>
          <p:nvPr/>
        </p:nvSpPr>
        <p:spPr>
          <a:xfrm>
            <a:off x="3345653" y="1423869"/>
            <a:ext cx="1235413" cy="369332"/>
          </a:xfrm>
          <a:prstGeom prst="rect">
            <a:avLst/>
          </a:prstGeom>
          <a:noFill/>
        </p:spPr>
        <p:txBody>
          <a:bodyPr wrap="square" rtlCol="0">
            <a:spAutoFit/>
          </a:bodyPr>
          <a:lstStyle/>
          <a:p>
            <a:r>
              <a:rPr lang="de-DE" err="1">
                <a:solidFill>
                  <a:schemeClr val="tx2">
                    <a:lumMod val="75000"/>
                    <a:lumOff val="25000"/>
                  </a:schemeClr>
                </a:solidFill>
              </a:rPr>
              <a:t>middle</a:t>
            </a:r>
            <a:endParaRPr lang="de-DE">
              <a:solidFill>
                <a:schemeClr val="tx2">
                  <a:lumMod val="75000"/>
                  <a:lumOff val="25000"/>
                </a:schemeClr>
              </a:solidFill>
            </a:endParaRPr>
          </a:p>
        </p:txBody>
      </p:sp>
      <p:sp>
        <p:nvSpPr>
          <p:cNvPr id="38" name="Textfeld 37">
            <a:extLst>
              <a:ext uri="{FF2B5EF4-FFF2-40B4-BE49-F238E27FC236}">
                <a16:creationId xmlns:a16="http://schemas.microsoft.com/office/drawing/2014/main" id="{78ED9F62-8444-47D7-3CE5-0B5D3FD8AF24}"/>
              </a:ext>
            </a:extLst>
          </p:cNvPr>
          <p:cNvSpPr txBox="1"/>
          <p:nvPr/>
        </p:nvSpPr>
        <p:spPr>
          <a:xfrm>
            <a:off x="8281205" y="1416167"/>
            <a:ext cx="859763" cy="369332"/>
          </a:xfrm>
          <a:prstGeom prst="rect">
            <a:avLst/>
          </a:prstGeom>
          <a:noFill/>
        </p:spPr>
        <p:txBody>
          <a:bodyPr wrap="square" rtlCol="0">
            <a:spAutoFit/>
          </a:bodyPr>
          <a:lstStyle/>
          <a:p>
            <a:r>
              <a:rPr lang="de-DE">
                <a:solidFill>
                  <a:schemeClr val="tx2">
                    <a:lumMod val="75000"/>
                    <a:lumOff val="25000"/>
                  </a:schemeClr>
                </a:solidFill>
              </a:rPr>
              <a:t>high</a:t>
            </a:r>
          </a:p>
        </p:txBody>
      </p:sp>
    </p:spTree>
    <p:extLst>
      <p:ext uri="{BB962C8B-B14F-4D97-AF65-F5344CB8AC3E}">
        <p14:creationId xmlns:p14="http://schemas.microsoft.com/office/powerpoint/2010/main" val="909449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1DB007A-9D76-8638-3783-D481945C1F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682149E-EBA1-FAA0-1DC3-67A3350D09D0}"/>
              </a:ext>
            </a:extLst>
          </p:cNvPr>
          <p:cNvSpPr>
            <a:spLocks noGrp="1"/>
          </p:cNvSpPr>
          <p:nvPr>
            <p:ph type="title"/>
          </p:nvPr>
        </p:nvSpPr>
        <p:spPr>
          <a:xfrm>
            <a:off x="359923" y="118621"/>
            <a:ext cx="10515600" cy="1325563"/>
          </a:xfrm>
        </p:spPr>
        <p:txBody>
          <a:bodyPr>
            <a:normAutofit/>
          </a:bodyPr>
          <a:lstStyle/>
          <a:p>
            <a:r>
              <a:rPr lang="en-US" sz="4000" b="1">
                <a:solidFill>
                  <a:schemeClr val="bg1"/>
                </a:solidFill>
              </a:rPr>
              <a:t>MARKET SIZE</a:t>
            </a:r>
            <a:endParaRPr lang="de-DE" sz="4000" b="1">
              <a:solidFill>
                <a:schemeClr val="tx2">
                  <a:lumMod val="75000"/>
                  <a:lumOff val="25000"/>
                </a:schemeClr>
              </a:solidFill>
            </a:endParaRPr>
          </a:p>
        </p:txBody>
      </p:sp>
      <p:sp>
        <p:nvSpPr>
          <p:cNvPr id="7" name="Textfeld 6">
            <a:extLst>
              <a:ext uri="{FF2B5EF4-FFF2-40B4-BE49-F238E27FC236}">
                <a16:creationId xmlns:a16="http://schemas.microsoft.com/office/drawing/2014/main" id="{7BBC43F8-BD10-E116-C435-C330EA10F059}"/>
              </a:ext>
            </a:extLst>
          </p:cNvPr>
          <p:cNvSpPr txBox="1"/>
          <p:nvPr/>
        </p:nvSpPr>
        <p:spPr>
          <a:xfrm>
            <a:off x="7458237" y="888672"/>
            <a:ext cx="2600763" cy="1477328"/>
          </a:xfrm>
          <a:prstGeom prst="rect">
            <a:avLst/>
          </a:prstGeom>
          <a:noFill/>
          <a:ln>
            <a:solidFill>
              <a:schemeClr val="tx2">
                <a:lumMod val="75000"/>
                <a:lumOff val="25000"/>
              </a:schemeClr>
            </a:solidFill>
          </a:ln>
        </p:spPr>
        <p:txBody>
          <a:bodyPr wrap="square" rtlCol="0">
            <a:spAutoFit/>
          </a:bodyPr>
          <a:lstStyle/>
          <a:p>
            <a:pPr algn="ctr"/>
            <a:r>
              <a:rPr lang="de-DE" err="1">
                <a:solidFill>
                  <a:schemeClr val="bg1"/>
                </a:solidFill>
              </a:rPr>
              <a:t>users</a:t>
            </a:r>
            <a:r>
              <a:rPr lang="de-DE">
                <a:solidFill>
                  <a:schemeClr val="bg1"/>
                </a:solidFill>
              </a:rPr>
              <a:t> </a:t>
            </a:r>
            <a:r>
              <a:rPr lang="de-DE" err="1">
                <a:solidFill>
                  <a:schemeClr val="bg1"/>
                </a:solidFill>
              </a:rPr>
              <a:t>of</a:t>
            </a:r>
            <a:r>
              <a:rPr lang="de-DE">
                <a:solidFill>
                  <a:schemeClr val="bg1"/>
                </a:solidFill>
              </a:rPr>
              <a:t> </a:t>
            </a:r>
            <a:r>
              <a:rPr lang="de-DE" err="1">
                <a:solidFill>
                  <a:schemeClr val="bg1"/>
                </a:solidFill>
              </a:rPr>
              <a:t>smartphones</a:t>
            </a:r>
            <a:endParaRPr lang="de-DE">
              <a:solidFill>
                <a:schemeClr val="bg1"/>
              </a:solidFill>
            </a:endParaRPr>
          </a:p>
          <a:p>
            <a:pPr algn="ctr"/>
            <a:endParaRPr lang="de-DE">
              <a:solidFill>
                <a:schemeClr val="bg1"/>
              </a:solidFill>
            </a:endParaRPr>
          </a:p>
          <a:p>
            <a:pPr algn="ctr"/>
            <a:r>
              <a:rPr lang="de-DE" err="1">
                <a:solidFill>
                  <a:schemeClr val="bg1"/>
                </a:solidFill>
              </a:rPr>
              <a:t>Assumption</a:t>
            </a:r>
            <a:r>
              <a:rPr lang="de-DE">
                <a:solidFill>
                  <a:schemeClr val="bg1"/>
                </a:solidFill>
              </a:rPr>
              <a:t>: </a:t>
            </a:r>
            <a:r>
              <a:rPr lang="de-DE" b="1">
                <a:solidFill>
                  <a:schemeClr val="bg1"/>
                </a:solidFill>
              </a:rPr>
              <a:t>4,48 </a:t>
            </a:r>
            <a:r>
              <a:rPr lang="de-DE" b="1" err="1">
                <a:solidFill>
                  <a:schemeClr val="bg1"/>
                </a:solidFill>
              </a:rPr>
              <a:t>billion</a:t>
            </a:r>
            <a:r>
              <a:rPr lang="de-DE" b="1">
                <a:solidFill>
                  <a:schemeClr val="bg1"/>
                </a:solidFill>
              </a:rPr>
              <a:t> </a:t>
            </a:r>
            <a:br>
              <a:rPr lang="de-DE">
                <a:solidFill>
                  <a:schemeClr val="bg1"/>
                </a:solidFill>
              </a:rPr>
            </a:br>
            <a:endParaRPr lang="de-DE" i="1">
              <a:solidFill>
                <a:schemeClr val="bg1"/>
              </a:solidFill>
            </a:endParaRPr>
          </a:p>
        </p:txBody>
      </p:sp>
      <p:sp>
        <p:nvSpPr>
          <p:cNvPr id="11" name="Ellipse 10">
            <a:extLst>
              <a:ext uri="{FF2B5EF4-FFF2-40B4-BE49-F238E27FC236}">
                <a16:creationId xmlns:a16="http://schemas.microsoft.com/office/drawing/2014/main" id="{19F106A2-7CD8-1FBF-07FA-33556BFA0971}"/>
              </a:ext>
            </a:extLst>
          </p:cNvPr>
          <p:cNvSpPr/>
          <p:nvPr/>
        </p:nvSpPr>
        <p:spPr>
          <a:xfrm>
            <a:off x="1536970" y="1092350"/>
            <a:ext cx="5019473" cy="5198216"/>
          </a:xfrm>
          <a:prstGeom prst="ellipse">
            <a:avLst/>
          </a:prstGeom>
          <a:solidFill>
            <a:schemeClr val="tx2">
              <a:lumMod val="75000"/>
              <a:lumOff val="25000"/>
            </a:schemeClr>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de-DE"/>
          </a:p>
        </p:txBody>
      </p:sp>
      <p:sp>
        <p:nvSpPr>
          <p:cNvPr id="10" name="Ellipse 9">
            <a:extLst>
              <a:ext uri="{FF2B5EF4-FFF2-40B4-BE49-F238E27FC236}">
                <a16:creationId xmlns:a16="http://schemas.microsoft.com/office/drawing/2014/main" id="{0C2F1FF2-30D3-29DE-08EB-92A667C7D6F9}"/>
              </a:ext>
            </a:extLst>
          </p:cNvPr>
          <p:cNvSpPr/>
          <p:nvPr/>
        </p:nvSpPr>
        <p:spPr>
          <a:xfrm>
            <a:off x="2071992" y="2188724"/>
            <a:ext cx="3939702" cy="4114802"/>
          </a:xfrm>
          <a:prstGeom prst="ellipse">
            <a:avLst/>
          </a:prstGeom>
          <a:solidFill>
            <a:schemeClr val="tx2">
              <a:lumMod val="75000"/>
              <a:lumOff val="25000"/>
            </a:schemeClr>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de-DE"/>
          </a:p>
        </p:txBody>
      </p:sp>
      <p:sp>
        <p:nvSpPr>
          <p:cNvPr id="8" name="Ellipse 7">
            <a:extLst>
              <a:ext uri="{FF2B5EF4-FFF2-40B4-BE49-F238E27FC236}">
                <a16:creationId xmlns:a16="http://schemas.microsoft.com/office/drawing/2014/main" id="{F02D0F34-5F36-567D-4873-52016CFB5640}"/>
              </a:ext>
            </a:extLst>
          </p:cNvPr>
          <p:cNvSpPr/>
          <p:nvPr/>
        </p:nvSpPr>
        <p:spPr>
          <a:xfrm>
            <a:off x="2626468" y="3910519"/>
            <a:ext cx="2869660" cy="2393005"/>
          </a:xfrm>
          <a:prstGeom prst="ellipse">
            <a:avLst/>
          </a:prstGeom>
          <a:solidFill>
            <a:schemeClr val="tx2">
              <a:lumMod val="75000"/>
              <a:lumOff val="25000"/>
            </a:schemeClr>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82C37C42-7118-23B9-6E8F-055CD2ED8911}"/>
              </a:ext>
            </a:extLst>
          </p:cNvPr>
          <p:cNvSpPr txBox="1"/>
          <p:nvPr/>
        </p:nvSpPr>
        <p:spPr>
          <a:xfrm>
            <a:off x="2756653" y="1661737"/>
            <a:ext cx="2816158" cy="353943"/>
          </a:xfrm>
          <a:prstGeom prst="rect">
            <a:avLst/>
          </a:prstGeom>
          <a:noFill/>
        </p:spPr>
        <p:txBody>
          <a:bodyPr wrap="square" rtlCol="0">
            <a:spAutoFit/>
          </a:bodyPr>
          <a:lstStyle/>
          <a:p>
            <a:r>
              <a:rPr lang="de-DE" sz="1700" b="1">
                <a:solidFill>
                  <a:schemeClr val="bg1"/>
                </a:solidFill>
              </a:rPr>
              <a:t>Total </a:t>
            </a:r>
            <a:r>
              <a:rPr lang="de-DE" sz="1700" b="1" err="1">
                <a:solidFill>
                  <a:schemeClr val="bg1"/>
                </a:solidFill>
              </a:rPr>
              <a:t>Addressable</a:t>
            </a:r>
            <a:r>
              <a:rPr lang="de-DE" sz="1700" b="1">
                <a:solidFill>
                  <a:schemeClr val="bg1"/>
                </a:solidFill>
              </a:rPr>
              <a:t> Market</a:t>
            </a:r>
          </a:p>
        </p:txBody>
      </p:sp>
      <p:cxnSp>
        <p:nvCxnSpPr>
          <p:cNvPr id="17" name="Gerade Verbindung mit Pfeil 16">
            <a:extLst>
              <a:ext uri="{FF2B5EF4-FFF2-40B4-BE49-F238E27FC236}">
                <a16:creationId xmlns:a16="http://schemas.microsoft.com/office/drawing/2014/main" id="{B898CB72-B75C-68E6-39FC-88DAB89251D9}"/>
              </a:ext>
            </a:extLst>
          </p:cNvPr>
          <p:cNvCxnSpPr>
            <a:cxnSpLocks/>
          </p:cNvCxnSpPr>
          <p:nvPr/>
        </p:nvCxnSpPr>
        <p:spPr>
          <a:xfrm flipV="1">
            <a:off x="5544650" y="1698417"/>
            <a:ext cx="1913588" cy="373936"/>
          </a:xfrm>
          <a:prstGeom prst="straightConnector1">
            <a:avLst/>
          </a:prstGeom>
          <a:ln>
            <a:solidFill>
              <a:schemeClr val="tx2">
                <a:lumMod val="75000"/>
                <a:lumOff val="25000"/>
              </a:schemeClr>
            </a:solidFill>
            <a:headEnd type="none" w="med" len="med"/>
            <a:tailEnd type="arrow" w="med" len="med"/>
          </a:ln>
          <a:effectLst>
            <a:outerShdw blurRad="50800" dist="381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sp>
        <p:nvSpPr>
          <p:cNvPr id="18" name="Textfeld 17">
            <a:extLst>
              <a:ext uri="{FF2B5EF4-FFF2-40B4-BE49-F238E27FC236}">
                <a16:creationId xmlns:a16="http://schemas.microsoft.com/office/drawing/2014/main" id="{A7AF86F0-543A-BB2D-15A1-98AA86D604A1}"/>
              </a:ext>
            </a:extLst>
          </p:cNvPr>
          <p:cNvSpPr txBox="1"/>
          <p:nvPr/>
        </p:nvSpPr>
        <p:spPr>
          <a:xfrm>
            <a:off x="2885544" y="2782668"/>
            <a:ext cx="2558375" cy="646331"/>
          </a:xfrm>
          <a:prstGeom prst="rect">
            <a:avLst/>
          </a:prstGeom>
          <a:noFill/>
        </p:spPr>
        <p:txBody>
          <a:bodyPr wrap="square" rtlCol="0">
            <a:spAutoFit/>
          </a:bodyPr>
          <a:lstStyle/>
          <a:p>
            <a:r>
              <a:rPr lang="de-DE" b="1" err="1">
                <a:solidFill>
                  <a:schemeClr val="bg1"/>
                </a:solidFill>
              </a:rPr>
              <a:t>Serviceable</a:t>
            </a:r>
            <a:r>
              <a:rPr lang="de-DE" b="1">
                <a:solidFill>
                  <a:schemeClr val="bg1"/>
                </a:solidFill>
              </a:rPr>
              <a:t> </a:t>
            </a:r>
            <a:r>
              <a:rPr lang="de-DE" b="1" err="1">
                <a:solidFill>
                  <a:schemeClr val="bg1"/>
                </a:solidFill>
              </a:rPr>
              <a:t>Available</a:t>
            </a:r>
            <a:r>
              <a:rPr lang="de-DE" b="1">
                <a:solidFill>
                  <a:schemeClr val="bg1"/>
                </a:solidFill>
              </a:rPr>
              <a:t>  </a:t>
            </a:r>
            <a:br>
              <a:rPr lang="de-DE" b="1">
                <a:solidFill>
                  <a:schemeClr val="bg1"/>
                </a:solidFill>
              </a:rPr>
            </a:br>
            <a:r>
              <a:rPr lang="de-DE" b="1">
                <a:solidFill>
                  <a:schemeClr val="bg1"/>
                </a:solidFill>
              </a:rPr>
              <a:t>               Market</a:t>
            </a:r>
          </a:p>
        </p:txBody>
      </p:sp>
      <p:sp>
        <p:nvSpPr>
          <p:cNvPr id="19" name="Textfeld 18">
            <a:extLst>
              <a:ext uri="{FF2B5EF4-FFF2-40B4-BE49-F238E27FC236}">
                <a16:creationId xmlns:a16="http://schemas.microsoft.com/office/drawing/2014/main" id="{FDA58FB7-9D13-1D28-0347-D50BC1D3EDAA}"/>
              </a:ext>
            </a:extLst>
          </p:cNvPr>
          <p:cNvSpPr txBox="1"/>
          <p:nvPr/>
        </p:nvSpPr>
        <p:spPr>
          <a:xfrm>
            <a:off x="3331723" y="4349062"/>
            <a:ext cx="1459149" cy="923330"/>
          </a:xfrm>
          <a:prstGeom prst="rect">
            <a:avLst/>
          </a:prstGeom>
          <a:noFill/>
        </p:spPr>
        <p:txBody>
          <a:bodyPr wrap="square" rtlCol="0">
            <a:spAutoFit/>
          </a:bodyPr>
          <a:lstStyle/>
          <a:p>
            <a:pPr algn="ctr"/>
            <a:r>
              <a:rPr lang="de-DE" b="1" err="1">
                <a:solidFill>
                  <a:schemeClr val="bg1"/>
                </a:solidFill>
              </a:rPr>
              <a:t>Serviceable</a:t>
            </a:r>
            <a:r>
              <a:rPr lang="de-DE" b="1">
                <a:solidFill>
                  <a:schemeClr val="bg1"/>
                </a:solidFill>
              </a:rPr>
              <a:t> </a:t>
            </a:r>
            <a:r>
              <a:rPr lang="de-DE" b="1" err="1">
                <a:solidFill>
                  <a:schemeClr val="bg1"/>
                </a:solidFill>
              </a:rPr>
              <a:t>Obtainable</a:t>
            </a:r>
            <a:r>
              <a:rPr lang="de-DE" b="1">
                <a:solidFill>
                  <a:schemeClr val="bg1"/>
                </a:solidFill>
              </a:rPr>
              <a:t> Market</a:t>
            </a:r>
          </a:p>
        </p:txBody>
      </p:sp>
      <p:cxnSp>
        <p:nvCxnSpPr>
          <p:cNvPr id="20" name="Gerade Verbindung mit Pfeil 19">
            <a:extLst>
              <a:ext uri="{FF2B5EF4-FFF2-40B4-BE49-F238E27FC236}">
                <a16:creationId xmlns:a16="http://schemas.microsoft.com/office/drawing/2014/main" id="{E3F864C8-695D-8D66-EF77-AABE95FC6D72}"/>
              </a:ext>
            </a:extLst>
          </p:cNvPr>
          <p:cNvCxnSpPr>
            <a:cxnSpLocks/>
          </p:cNvCxnSpPr>
          <p:nvPr/>
        </p:nvCxnSpPr>
        <p:spPr>
          <a:xfrm flipV="1">
            <a:off x="5276774" y="3214430"/>
            <a:ext cx="2141050" cy="429139"/>
          </a:xfrm>
          <a:prstGeom prst="straightConnector1">
            <a:avLst/>
          </a:prstGeom>
          <a:ln>
            <a:solidFill>
              <a:schemeClr val="tx2">
                <a:lumMod val="75000"/>
                <a:lumOff val="25000"/>
              </a:schemeClr>
            </a:solidFill>
            <a:headEnd type="none" w="med" len="med"/>
            <a:tailEnd type="arrow" w="med" len="med"/>
          </a:ln>
          <a:effectLst>
            <a:outerShdw blurRad="50800" dist="381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22" name="Gerade Verbindung mit Pfeil 21">
            <a:extLst>
              <a:ext uri="{FF2B5EF4-FFF2-40B4-BE49-F238E27FC236}">
                <a16:creationId xmlns:a16="http://schemas.microsoft.com/office/drawing/2014/main" id="{FBAB1729-79AB-4129-5947-79321EF25A7A}"/>
              </a:ext>
            </a:extLst>
          </p:cNvPr>
          <p:cNvCxnSpPr>
            <a:cxnSpLocks/>
          </p:cNvCxnSpPr>
          <p:nvPr/>
        </p:nvCxnSpPr>
        <p:spPr>
          <a:xfrm flipV="1">
            <a:off x="5097292" y="4810727"/>
            <a:ext cx="2217908" cy="461665"/>
          </a:xfrm>
          <a:prstGeom prst="straightConnector1">
            <a:avLst/>
          </a:prstGeom>
          <a:ln>
            <a:solidFill>
              <a:schemeClr val="tx2">
                <a:lumMod val="75000"/>
                <a:lumOff val="25000"/>
              </a:schemeClr>
            </a:solidFill>
            <a:headEnd type="none" w="med" len="med"/>
            <a:tailEnd type="arrow" w="med" len="med"/>
          </a:ln>
          <a:effectLst>
            <a:outerShdw blurRad="50800" dist="381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sp>
        <p:nvSpPr>
          <p:cNvPr id="23" name="Textfeld 22">
            <a:extLst>
              <a:ext uri="{FF2B5EF4-FFF2-40B4-BE49-F238E27FC236}">
                <a16:creationId xmlns:a16="http://schemas.microsoft.com/office/drawing/2014/main" id="{2F98B443-6C1F-DE07-DD1C-E3360D77D7EA}"/>
              </a:ext>
            </a:extLst>
          </p:cNvPr>
          <p:cNvSpPr txBox="1"/>
          <p:nvPr/>
        </p:nvSpPr>
        <p:spPr>
          <a:xfrm>
            <a:off x="7458238" y="2536295"/>
            <a:ext cx="2600762" cy="1200329"/>
          </a:xfrm>
          <a:prstGeom prst="rect">
            <a:avLst/>
          </a:prstGeom>
          <a:noFill/>
          <a:ln>
            <a:solidFill>
              <a:schemeClr val="tx2">
                <a:lumMod val="75000"/>
                <a:lumOff val="25000"/>
              </a:schemeClr>
            </a:solidFill>
          </a:ln>
        </p:spPr>
        <p:txBody>
          <a:bodyPr wrap="square" rtlCol="0">
            <a:spAutoFit/>
          </a:bodyPr>
          <a:lstStyle/>
          <a:p>
            <a:pPr algn="ctr"/>
            <a:r>
              <a:rPr lang="en-GB" b="0" i="0">
                <a:solidFill>
                  <a:schemeClr val="bg1"/>
                </a:solidFill>
                <a:effectLst/>
                <a:latin typeface="Roboto" panose="02000000000000000000" pitchFamily="2" charset="0"/>
              </a:rPr>
              <a:t>People who search for emergency apps</a:t>
            </a:r>
            <a:br>
              <a:rPr lang="en-GB" b="0" i="0">
                <a:solidFill>
                  <a:schemeClr val="bg1"/>
                </a:solidFill>
                <a:effectLst/>
                <a:latin typeface="Roboto" panose="02000000000000000000" pitchFamily="2" charset="0"/>
              </a:rPr>
            </a:br>
            <a:br>
              <a:rPr lang="en-GB" b="0" i="0">
                <a:solidFill>
                  <a:schemeClr val="bg1"/>
                </a:solidFill>
                <a:effectLst/>
                <a:latin typeface="Roboto" panose="02000000000000000000" pitchFamily="2" charset="0"/>
              </a:rPr>
            </a:br>
            <a:r>
              <a:rPr lang="en-GB" b="0" i="0">
                <a:solidFill>
                  <a:schemeClr val="bg1"/>
                </a:solidFill>
                <a:effectLst/>
                <a:latin typeface="Roboto" panose="02000000000000000000" pitchFamily="2" charset="0"/>
              </a:rPr>
              <a:t>Assumption: </a:t>
            </a:r>
            <a:r>
              <a:rPr lang="en-GB" b="1">
                <a:solidFill>
                  <a:schemeClr val="bg1"/>
                </a:solidFill>
                <a:latin typeface="Roboto" panose="02000000000000000000" pitchFamily="2" charset="0"/>
              </a:rPr>
              <a:t>70</a:t>
            </a:r>
            <a:r>
              <a:rPr lang="en-GB" b="1" i="0">
                <a:solidFill>
                  <a:schemeClr val="bg1"/>
                </a:solidFill>
                <a:effectLst/>
                <a:latin typeface="Roboto" panose="02000000000000000000" pitchFamily="2" charset="0"/>
              </a:rPr>
              <a:t> </a:t>
            </a:r>
            <a:r>
              <a:rPr lang="en-GB" b="1" i="0" err="1">
                <a:solidFill>
                  <a:schemeClr val="bg1"/>
                </a:solidFill>
                <a:effectLst/>
                <a:latin typeface="Roboto" panose="02000000000000000000" pitchFamily="2" charset="0"/>
              </a:rPr>
              <a:t>mio</a:t>
            </a:r>
            <a:r>
              <a:rPr lang="en-GB" b="1" i="0">
                <a:solidFill>
                  <a:schemeClr val="bg1"/>
                </a:solidFill>
                <a:effectLst/>
                <a:latin typeface="Roboto" panose="02000000000000000000" pitchFamily="2" charset="0"/>
              </a:rPr>
              <a:t>.</a:t>
            </a:r>
            <a:endParaRPr lang="de-DE" b="1">
              <a:solidFill>
                <a:schemeClr val="bg1"/>
              </a:solidFill>
            </a:endParaRPr>
          </a:p>
        </p:txBody>
      </p:sp>
      <p:sp>
        <p:nvSpPr>
          <p:cNvPr id="29" name="Textfeld 28">
            <a:extLst>
              <a:ext uri="{FF2B5EF4-FFF2-40B4-BE49-F238E27FC236}">
                <a16:creationId xmlns:a16="http://schemas.microsoft.com/office/drawing/2014/main" id="{A5B03AB1-0045-3219-0819-E339841B7DD1}"/>
              </a:ext>
            </a:extLst>
          </p:cNvPr>
          <p:cNvSpPr txBox="1"/>
          <p:nvPr/>
        </p:nvSpPr>
        <p:spPr>
          <a:xfrm>
            <a:off x="7458237" y="4155627"/>
            <a:ext cx="2589297" cy="1477328"/>
          </a:xfrm>
          <a:prstGeom prst="rect">
            <a:avLst/>
          </a:prstGeom>
          <a:noFill/>
          <a:ln>
            <a:solidFill>
              <a:schemeClr val="tx2">
                <a:lumMod val="75000"/>
                <a:lumOff val="25000"/>
              </a:schemeClr>
            </a:solidFill>
          </a:ln>
        </p:spPr>
        <p:txBody>
          <a:bodyPr wrap="square" rtlCol="0">
            <a:spAutoFit/>
          </a:bodyPr>
          <a:lstStyle/>
          <a:p>
            <a:pPr algn="ctr"/>
            <a:r>
              <a:rPr lang="en-GB" b="0" i="0">
                <a:solidFill>
                  <a:schemeClr val="bg1"/>
                </a:solidFill>
                <a:effectLst/>
                <a:latin typeface="Roboto" panose="02000000000000000000" pitchFamily="2" charset="0"/>
              </a:rPr>
              <a:t>people who want to increase their personal safety in everyday life</a:t>
            </a:r>
            <a:br>
              <a:rPr lang="en-GB" b="0" i="0">
                <a:solidFill>
                  <a:schemeClr val="bg1"/>
                </a:solidFill>
                <a:effectLst/>
                <a:latin typeface="Roboto" panose="02000000000000000000" pitchFamily="2" charset="0"/>
              </a:rPr>
            </a:br>
            <a:br>
              <a:rPr lang="en-GB" b="0" i="0">
                <a:solidFill>
                  <a:schemeClr val="bg1"/>
                </a:solidFill>
                <a:effectLst/>
                <a:latin typeface="Roboto" panose="02000000000000000000" pitchFamily="2" charset="0"/>
              </a:rPr>
            </a:br>
            <a:r>
              <a:rPr lang="en-GB" b="0" i="0">
                <a:solidFill>
                  <a:schemeClr val="bg1"/>
                </a:solidFill>
                <a:effectLst/>
                <a:latin typeface="Roboto" panose="02000000000000000000" pitchFamily="2" charset="0"/>
              </a:rPr>
              <a:t>Assumption: </a:t>
            </a:r>
            <a:r>
              <a:rPr lang="en-GB" b="1" i="0">
                <a:solidFill>
                  <a:schemeClr val="bg1"/>
                </a:solidFill>
                <a:effectLst/>
                <a:latin typeface="Roboto" panose="02000000000000000000" pitchFamily="2" charset="0"/>
              </a:rPr>
              <a:t>23 </a:t>
            </a:r>
            <a:r>
              <a:rPr lang="en-GB" b="1" i="0" err="1">
                <a:solidFill>
                  <a:schemeClr val="bg1"/>
                </a:solidFill>
                <a:effectLst/>
                <a:latin typeface="Roboto" panose="02000000000000000000" pitchFamily="2" charset="0"/>
              </a:rPr>
              <a:t>mio</a:t>
            </a:r>
            <a:r>
              <a:rPr lang="en-GB" b="1" i="0">
                <a:solidFill>
                  <a:schemeClr val="bg1"/>
                </a:solidFill>
                <a:effectLst/>
                <a:latin typeface="Roboto" panose="02000000000000000000" pitchFamily="2" charset="0"/>
              </a:rPr>
              <a:t>.</a:t>
            </a:r>
            <a:endParaRPr lang="de-DE" b="1">
              <a:solidFill>
                <a:schemeClr val="bg1"/>
              </a:solidFill>
            </a:endParaRPr>
          </a:p>
        </p:txBody>
      </p:sp>
    </p:spTree>
    <p:extLst>
      <p:ext uri="{BB962C8B-B14F-4D97-AF65-F5344CB8AC3E}">
        <p14:creationId xmlns:p14="http://schemas.microsoft.com/office/powerpoint/2010/main" val="2081481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4DA8878-DA31-7A6A-9EAD-30DE4F7DBE2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5623366-22A3-B40D-7A06-97D7206751D4}"/>
              </a:ext>
            </a:extLst>
          </p:cNvPr>
          <p:cNvSpPr>
            <a:spLocks noGrp="1"/>
          </p:cNvSpPr>
          <p:nvPr>
            <p:ph type="title"/>
          </p:nvPr>
        </p:nvSpPr>
        <p:spPr>
          <a:xfrm>
            <a:off x="359923" y="118621"/>
            <a:ext cx="10515600" cy="1325563"/>
          </a:xfrm>
        </p:spPr>
        <p:txBody>
          <a:bodyPr>
            <a:normAutofit/>
          </a:bodyPr>
          <a:lstStyle/>
          <a:p>
            <a:r>
              <a:rPr lang="en-US" sz="4000" b="1">
                <a:solidFill>
                  <a:schemeClr val="bg1"/>
                </a:solidFill>
              </a:rPr>
              <a:t>GO TO MARKET STRATEGY</a:t>
            </a:r>
            <a:endParaRPr lang="de-DE" sz="4000" b="1">
              <a:solidFill>
                <a:schemeClr val="tx2">
                  <a:lumMod val="75000"/>
                  <a:lumOff val="25000"/>
                </a:schemeClr>
              </a:solidFill>
            </a:endParaRPr>
          </a:p>
        </p:txBody>
      </p:sp>
      <p:graphicFrame>
        <p:nvGraphicFramePr>
          <p:cNvPr id="3" name="Tabelle 2">
            <a:extLst>
              <a:ext uri="{FF2B5EF4-FFF2-40B4-BE49-F238E27FC236}">
                <a16:creationId xmlns:a16="http://schemas.microsoft.com/office/drawing/2014/main" id="{3EA8459B-8FF0-1D29-CA1F-91442FF8DA1A}"/>
              </a:ext>
            </a:extLst>
          </p:cNvPr>
          <p:cNvGraphicFramePr>
            <a:graphicFrameLocks noGrp="1"/>
          </p:cNvGraphicFramePr>
          <p:nvPr>
            <p:extLst>
              <p:ext uri="{D42A27DB-BD31-4B8C-83A1-F6EECF244321}">
                <p14:modId xmlns:p14="http://schemas.microsoft.com/office/powerpoint/2010/main" val="1481513480"/>
              </p:ext>
            </p:extLst>
          </p:nvPr>
        </p:nvGraphicFramePr>
        <p:xfrm>
          <a:off x="960328" y="1315233"/>
          <a:ext cx="10271342" cy="4589387"/>
        </p:xfrm>
        <a:graphic>
          <a:graphicData uri="http://schemas.openxmlformats.org/drawingml/2006/table">
            <a:tbl>
              <a:tblPr firstRow="1" bandRow="1">
                <a:tableStyleId>{5C22544A-7EE6-4342-B048-85BDC9FD1C3A}</a:tableStyleId>
              </a:tblPr>
              <a:tblGrid>
                <a:gridCol w="10271342">
                  <a:extLst>
                    <a:ext uri="{9D8B030D-6E8A-4147-A177-3AD203B41FA5}">
                      <a16:colId xmlns:a16="http://schemas.microsoft.com/office/drawing/2014/main" val="2301110205"/>
                    </a:ext>
                  </a:extLst>
                </a:gridCol>
              </a:tblGrid>
              <a:tr h="735904">
                <a:tc>
                  <a:txBody>
                    <a:bodyPr/>
                    <a:lstStyle/>
                    <a:p>
                      <a:pPr lvl="0" algn="ctr">
                        <a:lnSpc>
                          <a:spcPct val="100000"/>
                        </a:lnSpc>
                        <a:spcBef>
                          <a:spcPts val="0"/>
                        </a:spcBef>
                        <a:spcAft>
                          <a:spcPts val="0"/>
                        </a:spcAft>
                        <a:buNone/>
                      </a:pPr>
                      <a:r>
                        <a:rPr lang="de-DE" sz="2400" b="1" i="0" u="none" strike="noStrike" noProof="0">
                          <a:solidFill>
                            <a:srgbClr val="FFFFFF"/>
                          </a:solidFill>
                          <a:latin typeface="+mn-lt"/>
                        </a:rPr>
                        <a:t>Target customers!</a:t>
                      </a:r>
                    </a:p>
                    <a:p>
                      <a:pPr lvl="0">
                        <a:buNone/>
                      </a:pPr>
                      <a:endParaRPr lang="de-DE">
                        <a:solidFill>
                          <a:schemeClr val="tx1"/>
                        </a:solidFill>
                        <a:latin typeface="+mn-lt"/>
                      </a:endParaRPr>
                    </a:p>
                  </a:txBody>
                  <a:tcPr>
                    <a:solidFill>
                      <a:schemeClr val="tx2">
                        <a:lumMod val="75000"/>
                        <a:lumOff val="25000"/>
                      </a:schemeClr>
                    </a:solidFill>
                  </a:tcPr>
                </a:tc>
                <a:extLst>
                  <a:ext uri="{0D108BD9-81ED-4DB2-BD59-A6C34878D82A}">
                    <a16:rowId xmlns:a16="http://schemas.microsoft.com/office/drawing/2014/main" val="551447276"/>
                  </a:ext>
                </a:extLst>
              </a:tr>
              <a:tr h="1594547">
                <a:tc>
                  <a:txBody>
                    <a:bodyPr/>
                    <a:lstStyle/>
                    <a:p>
                      <a:pPr algn="just"/>
                      <a:endParaRPr lang="de-DE">
                        <a:solidFill>
                          <a:srgbClr val="00B0F0"/>
                        </a:solidFill>
                        <a:latin typeface="+mn-lt"/>
                      </a:endParaRPr>
                    </a:p>
                    <a:p>
                      <a:pPr lvl="0" algn="just">
                        <a:lnSpc>
                          <a:spcPct val="100000"/>
                        </a:lnSpc>
                        <a:spcBef>
                          <a:spcPts val="0"/>
                        </a:spcBef>
                        <a:spcAft>
                          <a:spcPts val="0"/>
                        </a:spcAft>
                        <a:buNone/>
                      </a:pPr>
                      <a:r>
                        <a:rPr lang="de-DE" sz="1800" b="1" i="0" u="none" strike="noStrike" noProof="0">
                          <a:solidFill>
                            <a:srgbClr val="000000"/>
                          </a:solidFill>
                          <a:latin typeface="+mn-lt"/>
                        </a:rPr>
                        <a:t>Primary target group: </a:t>
                      </a:r>
                      <a:endParaRPr lang="de-DE">
                        <a:latin typeface="+mn-lt"/>
                      </a:endParaRPr>
                    </a:p>
                    <a:p>
                      <a:pPr lvl="0" algn="just">
                        <a:lnSpc>
                          <a:spcPct val="100000"/>
                        </a:lnSpc>
                        <a:spcBef>
                          <a:spcPts val="0"/>
                        </a:spcBef>
                        <a:spcAft>
                          <a:spcPts val="0"/>
                        </a:spcAft>
                        <a:buNone/>
                      </a:pPr>
                      <a:r>
                        <a:rPr lang="de-DE" sz="1800" b="0" i="0" u="none" strike="noStrike" noProof="0">
                          <a:solidFill>
                            <a:srgbClr val="000000"/>
                          </a:solidFill>
                          <a:latin typeface="+mn-lt"/>
                        </a:rPr>
                        <a:t>Individuals who move around in unsafe environments </a:t>
                      </a:r>
                      <a:endParaRPr lang="de-DE">
                        <a:latin typeface="+mn-lt"/>
                      </a:endParaRPr>
                    </a:p>
                    <a:p>
                      <a:pPr lvl="0" algn="just">
                        <a:lnSpc>
                          <a:spcPct val="100000"/>
                        </a:lnSpc>
                        <a:spcBef>
                          <a:spcPts val="0"/>
                        </a:spcBef>
                        <a:spcAft>
                          <a:spcPts val="0"/>
                        </a:spcAft>
                        <a:buNone/>
                      </a:pPr>
                      <a:r>
                        <a:rPr lang="de-DE" sz="1800" b="0" i="0" u="none" strike="noStrike" noProof="0">
                          <a:solidFill>
                            <a:srgbClr val="000000"/>
                          </a:solidFill>
                          <a:latin typeface="+mn-lt"/>
                        </a:rPr>
                        <a:t>(e.g. women travelling alone, night shift workers, senior citizens)</a:t>
                      </a:r>
                      <a:endParaRPr lang="de-DE">
                        <a:latin typeface="+mn-lt"/>
                      </a:endParaRPr>
                    </a:p>
                    <a:p>
                      <a:pPr lvl="0" algn="just">
                        <a:buNone/>
                      </a:pPr>
                      <a:endParaRPr lang="de-DE">
                        <a:solidFill>
                          <a:srgbClr val="00B0F0"/>
                        </a:solidFill>
                        <a:latin typeface="+mn-lt"/>
                      </a:endParaRPr>
                    </a:p>
                  </a:txBody>
                  <a:tcPr>
                    <a:solidFill>
                      <a:schemeClr val="bg2"/>
                    </a:solidFill>
                  </a:tcPr>
                </a:tc>
                <a:extLst>
                  <a:ext uri="{0D108BD9-81ED-4DB2-BD59-A6C34878D82A}">
                    <a16:rowId xmlns:a16="http://schemas.microsoft.com/office/drawing/2014/main" val="2207624786"/>
                  </a:ext>
                </a:extLst>
              </a:tr>
              <a:tr h="1129468">
                <a:tc>
                  <a:txBody>
                    <a:bodyPr/>
                    <a:lstStyle/>
                    <a:p>
                      <a:pPr lvl="0" algn="just">
                        <a:lnSpc>
                          <a:spcPct val="100000"/>
                        </a:lnSpc>
                        <a:spcBef>
                          <a:spcPts val="0"/>
                        </a:spcBef>
                        <a:spcAft>
                          <a:spcPts val="0"/>
                        </a:spcAft>
                        <a:buNone/>
                      </a:pPr>
                      <a:r>
                        <a:rPr lang="de-DE" sz="1800" b="1" i="0" u="none" strike="noStrike" noProof="0">
                          <a:solidFill>
                            <a:srgbClr val="000000"/>
                          </a:solidFill>
                          <a:latin typeface="+mn-lt"/>
                        </a:rPr>
                        <a:t>Secondary target group: </a:t>
                      </a:r>
                      <a:endParaRPr lang="de-DE">
                        <a:latin typeface="+mn-lt"/>
                      </a:endParaRPr>
                    </a:p>
                    <a:p>
                      <a:pPr lvl="0" algn="just">
                        <a:lnSpc>
                          <a:spcPct val="100000"/>
                        </a:lnSpc>
                        <a:spcBef>
                          <a:spcPts val="0"/>
                        </a:spcBef>
                        <a:spcAft>
                          <a:spcPts val="0"/>
                        </a:spcAft>
                        <a:buNone/>
                      </a:pPr>
                      <a:r>
                        <a:rPr lang="de-DE" sz="1800" b="0" i="0" u="none" strike="noStrike" noProof="0">
                          <a:solidFill>
                            <a:srgbClr val="000000"/>
                          </a:solidFill>
                          <a:latin typeface="+mn-lt"/>
                        </a:rPr>
                        <a:t>Families who want to protect their children or elderly relatives</a:t>
                      </a:r>
                      <a:endParaRPr lang="de-DE">
                        <a:latin typeface="+mn-lt"/>
                      </a:endParaRPr>
                    </a:p>
                    <a:p>
                      <a:pPr lvl="0" algn="just">
                        <a:buNone/>
                      </a:pPr>
                      <a:endParaRPr lang="de-DE">
                        <a:solidFill>
                          <a:srgbClr val="00B0F0"/>
                        </a:solidFill>
                        <a:latin typeface="+mn-lt"/>
                      </a:endParaRPr>
                    </a:p>
                  </a:txBody>
                  <a:tcPr/>
                </a:tc>
                <a:extLst>
                  <a:ext uri="{0D108BD9-81ED-4DB2-BD59-A6C34878D82A}">
                    <a16:rowId xmlns:a16="http://schemas.microsoft.com/office/drawing/2014/main" val="3821383483"/>
                  </a:ext>
                </a:extLst>
              </a:tr>
              <a:tr h="1129468">
                <a:tc>
                  <a:txBody>
                    <a:bodyPr/>
                    <a:lstStyle/>
                    <a:p>
                      <a:pPr lvl="0" algn="just">
                        <a:lnSpc>
                          <a:spcPct val="100000"/>
                        </a:lnSpc>
                        <a:spcBef>
                          <a:spcPts val="0"/>
                        </a:spcBef>
                        <a:spcAft>
                          <a:spcPts val="0"/>
                        </a:spcAft>
                        <a:buNone/>
                      </a:pPr>
                      <a:r>
                        <a:rPr lang="de-DE" sz="1800" b="1" i="0" u="none" strike="noStrike" noProof="0">
                          <a:solidFill>
                            <a:srgbClr val="000000"/>
                          </a:solidFill>
                          <a:latin typeface="+mn-lt"/>
                        </a:rPr>
                        <a:t>Companies:</a:t>
                      </a:r>
                      <a:r>
                        <a:rPr lang="de-DE" sz="1800" b="0" i="0" u="none" strike="noStrike" noProof="0">
                          <a:solidFill>
                            <a:srgbClr val="000000"/>
                          </a:solidFill>
                          <a:latin typeface="+mn-lt"/>
                        </a:rPr>
                        <a:t> </a:t>
                      </a:r>
                      <a:endParaRPr lang="de-DE">
                        <a:latin typeface="+mn-lt"/>
                      </a:endParaRPr>
                    </a:p>
                    <a:p>
                      <a:pPr lvl="0" algn="just">
                        <a:lnSpc>
                          <a:spcPct val="100000"/>
                        </a:lnSpc>
                        <a:spcBef>
                          <a:spcPts val="0"/>
                        </a:spcBef>
                        <a:spcAft>
                          <a:spcPts val="0"/>
                        </a:spcAft>
                        <a:buNone/>
                      </a:pPr>
                      <a:r>
                        <a:rPr lang="de-DE" sz="1800" b="0" i="0" u="none" strike="noStrike" noProof="0">
                          <a:solidFill>
                            <a:srgbClr val="000000"/>
                          </a:solidFill>
                          <a:latin typeface="+mn-lt"/>
                        </a:rPr>
                        <a:t>Companies that want to provide their employees with security tools</a:t>
                      </a:r>
                      <a:endParaRPr lang="de-DE">
                        <a:latin typeface="+mn-lt"/>
                      </a:endParaRPr>
                    </a:p>
                    <a:p>
                      <a:pPr lvl="0" algn="just">
                        <a:buNone/>
                      </a:pPr>
                      <a:endParaRPr lang="de-DE">
                        <a:solidFill>
                          <a:srgbClr val="00B0F0"/>
                        </a:solidFill>
                        <a:latin typeface="+mn-lt"/>
                      </a:endParaRPr>
                    </a:p>
                  </a:txBody>
                  <a:tcPr/>
                </a:tc>
                <a:extLst>
                  <a:ext uri="{0D108BD9-81ED-4DB2-BD59-A6C34878D82A}">
                    <a16:rowId xmlns:a16="http://schemas.microsoft.com/office/drawing/2014/main" val="1095652666"/>
                  </a:ext>
                </a:extLst>
              </a:tr>
            </a:tbl>
          </a:graphicData>
        </a:graphic>
      </p:graphicFrame>
    </p:spTree>
    <p:extLst>
      <p:ext uri="{BB962C8B-B14F-4D97-AF65-F5344CB8AC3E}">
        <p14:creationId xmlns:p14="http://schemas.microsoft.com/office/powerpoint/2010/main" val="219108082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14</Slides>
  <Notes>14</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vt:lpstr>
      <vt:lpstr>PowerPoint Presentation</vt:lpstr>
      <vt:lpstr>Empowering individuals to feel safe and secure every day #StaySafe</vt:lpstr>
      <vt:lpstr>PROBLEM</vt:lpstr>
      <vt:lpstr>SOLUTION</vt:lpstr>
      <vt:lpstr>PowerPoint Presentation</vt:lpstr>
      <vt:lpstr>REVENUE MODEL</vt:lpstr>
      <vt:lpstr>COMPETITIVE ANALYSIS</vt:lpstr>
      <vt:lpstr>MARKET SIZE</vt:lpstr>
      <vt:lpstr>GO TO MARKET STRATEGY</vt:lpstr>
      <vt:lpstr>GO TO MARKET STRATEGY</vt:lpstr>
      <vt:lpstr>TEAM</vt:lpstr>
      <vt:lpstr>CURRENT STATUS &amp; ROADMAP</vt:lpstr>
      <vt:lpstr>Be ready to download MEJANA and take control of your personal safety! </vt:lpstr>
      <vt:lpstr>SOURCE DIRECTORY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MEJANA</dc:title>
  <dc:creator>goettle</dc:creator>
  <cp:revision>1</cp:revision>
  <dcterms:created xsi:type="dcterms:W3CDTF">2024-11-24T09:40:19Z</dcterms:created>
  <dcterms:modified xsi:type="dcterms:W3CDTF">2024-12-19T16:38:53Z</dcterms:modified>
</cp:coreProperties>
</file>